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19"/>
  </p:notesMasterIdLst>
  <p:sldIdLst>
    <p:sldId id="275" r:id="rId2"/>
    <p:sldId id="273" r:id="rId3"/>
    <p:sldId id="274" r:id="rId4"/>
    <p:sldId id="271" r:id="rId5"/>
    <p:sldId id="256" r:id="rId6"/>
    <p:sldId id="264" r:id="rId7"/>
    <p:sldId id="257" r:id="rId8"/>
    <p:sldId id="258" r:id="rId9"/>
    <p:sldId id="260" r:id="rId10"/>
    <p:sldId id="259" r:id="rId11"/>
    <p:sldId id="261" r:id="rId12"/>
    <p:sldId id="262" r:id="rId13"/>
    <p:sldId id="263" r:id="rId14"/>
    <p:sldId id="265" r:id="rId15"/>
    <p:sldId id="266" r:id="rId16"/>
    <p:sldId id="267" r:id="rId17"/>
    <p:sldId id="268"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13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D6D78BC-8106-4598-849F-70ACD048D8C5}" type="datetimeFigureOut">
              <a:rPr lang="en-US" smtClean="0"/>
              <a:t>5/19/2017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11C2B78-453F-43F6-9039-FDD8B12EB924}" type="slidenum">
              <a:rPr lang="en-US" smtClean="0"/>
              <a:t>‹#›</a:t>
            </a:fld>
            <a:endParaRPr lang="en-US"/>
          </a:p>
        </p:txBody>
      </p:sp>
    </p:spTree>
    <p:extLst>
      <p:ext uri="{BB962C8B-B14F-4D97-AF65-F5344CB8AC3E}">
        <p14:creationId xmlns:p14="http://schemas.microsoft.com/office/powerpoint/2010/main" val="1004120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1C2B78-453F-43F6-9039-FDD8B12EB924}" type="slidenum">
              <a:rPr lang="en-US" smtClean="0"/>
              <a:t>5</a:t>
            </a:fld>
            <a:endParaRPr lang="en-US"/>
          </a:p>
        </p:txBody>
      </p:sp>
    </p:spTree>
    <p:extLst>
      <p:ext uri="{BB962C8B-B14F-4D97-AF65-F5344CB8AC3E}">
        <p14:creationId xmlns:p14="http://schemas.microsoft.com/office/powerpoint/2010/main" val="587173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EB832F-244E-4952-9574-5C65E977C7D9}"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8DB0C-D223-4053-AAC4-9F2147F92DA0}" type="slidenum">
              <a:rPr lang="en-US" smtClean="0"/>
              <a:t>‹#›</a:t>
            </a:fld>
            <a:endParaRPr lang="en-US"/>
          </a:p>
        </p:txBody>
      </p:sp>
    </p:spTree>
    <p:extLst>
      <p:ext uri="{BB962C8B-B14F-4D97-AF65-F5344CB8AC3E}">
        <p14:creationId xmlns:p14="http://schemas.microsoft.com/office/powerpoint/2010/main" val="255425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EB832F-244E-4952-9574-5C65E977C7D9}"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8DB0C-D223-4053-AAC4-9F2147F92DA0}" type="slidenum">
              <a:rPr lang="en-US" smtClean="0"/>
              <a:t>‹#›</a:t>
            </a:fld>
            <a:endParaRPr lang="en-US"/>
          </a:p>
        </p:txBody>
      </p:sp>
    </p:spTree>
    <p:extLst>
      <p:ext uri="{BB962C8B-B14F-4D97-AF65-F5344CB8AC3E}">
        <p14:creationId xmlns:p14="http://schemas.microsoft.com/office/powerpoint/2010/main" val="10418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EB832F-244E-4952-9574-5C65E977C7D9}"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8DB0C-D223-4053-AAC4-9F2147F92DA0}"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91788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EB832F-244E-4952-9574-5C65E977C7D9}"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8DB0C-D223-4053-AAC4-9F2147F92DA0}" type="slidenum">
              <a:rPr lang="en-US" smtClean="0"/>
              <a:t>‹#›</a:t>
            </a:fld>
            <a:endParaRPr lang="en-US"/>
          </a:p>
        </p:txBody>
      </p:sp>
    </p:spTree>
    <p:extLst>
      <p:ext uri="{BB962C8B-B14F-4D97-AF65-F5344CB8AC3E}">
        <p14:creationId xmlns:p14="http://schemas.microsoft.com/office/powerpoint/2010/main" val="99774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EB832F-244E-4952-9574-5C65E977C7D9}"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8DB0C-D223-4053-AAC4-9F2147F92DA0}"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56262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EB832F-244E-4952-9574-5C65E977C7D9}"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8DB0C-D223-4053-AAC4-9F2147F92DA0}" type="slidenum">
              <a:rPr lang="en-US" smtClean="0"/>
              <a:t>‹#›</a:t>
            </a:fld>
            <a:endParaRPr lang="en-US"/>
          </a:p>
        </p:txBody>
      </p:sp>
    </p:spTree>
    <p:extLst>
      <p:ext uri="{BB962C8B-B14F-4D97-AF65-F5344CB8AC3E}">
        <p14:creationId xmlns:p14="http://schemas.microsoft.com/office/powerpoint/2010/main" val="1246883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EB832F-244E-4952-9574-5C65E977C7D9}"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8DB0C-D223-4053-AAC4-9F2147F92DA0}" type="slidenum">
              <a:rPr lang="en-US" smtClean="0"/>
              <a:t>‹#›</a:t>
            </a:fld>
            <a:endParaRPr lang="en-US"/>
          </a:p>
        </p:txBody>
      </p:sp>
    </p:spTree>
    <p:extLst>
      <p:ext uri="{BB962C8B-B14F-4D97-AF65-F5344CB8AC3E}">
        <p14:creationId xmlns:p14="http://schemas.microsoft.com/office/powerpoint/2010/main" val="2684321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EB832F-244E-4952-9574-5C65E977C7D9}"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8DB0C-D223-4053-AAC4-9F2147F92DA0}" type="slidenum">
              <a:rPr lang="en-US" smtClean="0"/>
              <a:t>‹#›</a:t>
            </a:fld>
            <a:endParaRPr lang="en-US"/>
          </a:p>
        </p:txBody>
      </p:sp>
    </p:spTree>
    <p:extLst>
      <p:ext uri="{BB962C8B-B14F-4D97-AF65-F5344CB8AC3E}">
        <p14:creationId xmlns:p14="http://schemas.microsoft.com/office/powerpoint/2010/main" val="1430875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EB832F-244E-4952-9574-5C65E977C7D9}"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8DB0C-D223-4053-AAC4-9F2147F92DA0}" type="slidenum">
              <a:rPr lang="en-US" smtClean="0"/>
              <a:t>‹#›</a:t>
            </a:fld>
            <a:endParaRPr lang="en-US"/>
          </a:p>
        </p:txBody>
      </p:sp>
    </p:spTree>
    <p:extLst>
      <p:ext uri="{BB962C8B-B14F-4D97-AF65-F5344CB8AC3E}">
        <p14:creationId xmlns:p14="http://schemas.microsoft.com/office/powerpoint/2010/main" val="953641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EB832F-244E-4952-9574-5C65E977C7D9}"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8DB0C-D223-4053-AAC4-9F2147F92DA0}" type="slidenum">
              <a:rPr lang="en-US" smtClean="0"/>
              <a:t>‹#›</a:t>
            </a:fld>
            <a:endParaRPr lang="en-US"/>
          </a:p>
        </p:txBody>
      </p:sp>
    </p:spTree>
    <p:extLst>
      <p:ext uri="{BB962C8B-B14F-4D97-AF65-F5344CB8AC3E}">
        <p14:creationId xmlns:p14="http://schemas.microsoft.com/office/powerpoint/2010/main" val="1118520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EB832F-244E-4952-9574-5C65E977C7D9}"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8DB0C-D223-4053-AAC4-9F2147F92DA0}" type="slidenum">
              <a:rPr lang="en-US" smtClean="0"/>
              <a:t>‹#›</a:t>
            </a:fld>
            <a:endParaRPr lang="en-US"/>
          </a:p>
        </p:txBody>
      </p:sp>
    </p:spTree>
    <p:extLst>
      <p:ext uri="{BB962C8B-B14F-4D97-AF65-F5344CB8AC3E}">
        <p14:creationId xmlns:p14="http://schemas.microsoft.com/office/powerpoint/2010/main" val="23768811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EB832F-244E-4952-9574-5C65E977C7D9}" type="datetimeFigureOut">
              <a:rPr lang="en-US" smtClean="0"/>
              <a:t>5/19/2017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8DB0C-D223-4053-AAC4-9F2147F92DA0}" type="slidenum">
              <a:rPr lang="en-US" smtClean="0"/>
              <a:t>‹#›</a:t>
            </a:fld>
            <a:endParaRPr lang="en-US"/>
          </a:p>
        </p:txBody>
      </p:sp>
    </p:spTree>
    <p:extLst>
      <p:ext uri="{BB962C8B-B14F-4D97-AF65-F5344CB8AC3E}">
        <p14:creationId xmlns:p14="http://schemas.microsoft.com/office/powerpoint/2010/main" val="398811680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EB832F-244E-4952-9574-5C65E977C7D9}" type="datetimeFigureOut">
              <a:rPr lang="en-US" smtClean="0"/>
              <a:t>5/19/2017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8DB0C-D223-4053-AAC4-9F2147F92DA0}" type="slidenum">
              <a:rPr lang="en-US" smtClean="0"/>
              <a:t>‹#›</a:t>
            </a:fld>
            <a:endParaRPr lang="en-US"/>
          </a:p>
        </p:txBody>
      </p:sp>
    </p:spTree>
    <p:extLst>
      <p:ext uri="{BB962C8B-B14F-4D97-AF65-F5344CB8AC3E}">
        <p14:creationId xmlns:p14="http://schemas.microsoft.com/office/powerpoint/2010/main" val="3191225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EB832F-244E-4952-9574-5C65E977C7D9}" type="datetimeFigureOut">
              <a:rPr lang="en-US" smtClean="0"/>
              <a:t>5/19/2017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8DB0C-D223-4053-AAC4-9F2147F92DA0}" type="slidenum">
              <a:rPr lang="en-US" smtClean="0"/>
              <a:t>‹#›</a:t>
            </a:fld>
            <a:endParaRPr lang="en-US"/>
          </a:p>
        </p:txBody>
      </p:sp>
    </p:spTree>
    <p:extLst>
      <p:ext uri="{BB962C8B-B14F-4D97-AF65-F5344CB8AC3E}">
        <p14:creationId xmlns:p14="http://schemas.microsoft.com/office/powerpoint/2010/main" val="2297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EB832F-244E-4952-9574-5C65E977C7D9}"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8DB0C-D223-4053-AAC4-9F2147F92DA0}" type="slidenum">
              <a:rPr lang="en-US" smtClean="0"/>
              <a:t>‹#›</a:t>
            </a:fld>
            <a:endParaRPr lang="en-US"/>
          </a:p>
        </p:txBody>
      </p:sp>
    </p:spTree>
    <p:extLst>
      <p:ext uri="{BB962C8B-B14F-4D97-AF65-F5344CB8AC3E}">
        <p14:creationId xmlns:p14="http://schemas.microsoft.com/office/powerpoint/2010/main" val="375453413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EB832F-244E-4952-9574-5C65E977C7D9}"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8DB0C-D223-4053-AAC4-9F2147F92DA0}" type="slidenum">
              <a:rPr lang="en-US" smtClean="0"/>
              <a:t>‹#›</a:t>
            </a:fld>
            <a:endParaRPr lang="en-US"/>
          </a:p>
        </p:txBody>
      </p:sp>
    </p:spTree>
    <p:extLst>
      <p:ext uri="{BB962C8B-B14F-4D97-AF65-F5344CB8AC3E}">
        <p14:creationId xmlns:p14="http://schemas.microsoft.com/office/powerpoint/2010/main" val="3029090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8EB832F-244E-4952-9574-5C65E977C7D9}" type="datetimeFigureOut">
              <a:rPr lang="en-US" smtClean="0"/>
              <a:t>5/19/2017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738DB0C-D223-4053-AAC4-9F2147F92DA0}" type="slidenum">
              <a:rPr lang="en-US" smtClean="0"/>
              <a:t>‹#›</a:t>
            </a:fld>
            <a:endParaRPr lang="en-US"/>
          </a:p>
        </p:txBody>
      </p:sp>
    </p:spTree>
    <p:extLst>
      <p:ext uri="{BB962C8B-B14F-4D97-AF65-F5344CB8AC3E}">
        <p14:creationId xmlns:p14="http://schemas.microsoft.com/office/powerpoint/2010/main" val="3419914290"/>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ihssf.org/"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hyperlink" Target="mailto:rhawkins@securityindustry.org" TargetMode="External"/><Relationship Id="rId3" Type="http://schemas.openxmlformats.org/officeDocument/2006/relationships/hyperlink" Target="mailto:Bryan.Warren@Carolinas.org" TargetMode="External"/><Relationship Id="rId7" Type="http://schemas.openxmlformats.org/officeDocument/2006/relationships/hyperlink" Target="mailto:kv@threatanalysis.com" TargetMode="External"/><Relationship Id="rId12" Type="http://schemas.openxmlformats.org/officeDocument/2006/relationships/image" Target="../media/image1.png"/><Relationship Id="rId2" Type="http://schemas.openxmlformats.org/officeDocument/2006/relationships/hyperlink" Target="mailto:cpack@bu.edu" TargetMode="External"/><Relationship Id="rId1" Type="http://schemas.openxmlformats.org/officeDocument/2006/relationships/slideLayout" Target="../slideLayouts/slideLayout7.xml"/><Relationship Id="rId6" Type="http://schemas.openxmlformats.org/officeDocument/2006/relationships/hyperlink" Target="mailto:Steve.Nibbelink@Schneider-electric.com" TargetMode="External"/><Relationship Id="rId11" Type="http://schemas.openxmlformats.org/officeDocument/2006/relationships/hyperlink" Target="mailto:edsted@AOL.com" TargetMode="External"/><Relationship Id="rId5" Type="http://schemas.openxmlformats.org/officeDocument/2006/relationships/hyperlink" Target="mailto:bmichelman@partners.org" TargetMode="External"/><Relationship Id="rId10" Type="http://schemas.openxmlformats.org/officeDocument/2006/relationships/hyperlink" Target="mailto:Greg.Smith2@albertahealthservices.ca" TargetMode="External"/><Relationship Id="rId4" Type="http://schemas.openxmlformats.org/officeDocument/2006/relationships/hyperlink" Target="mailto:abutler@hss-us.com" TargetMode="External"/><Relationship Id="rId9" Type="http://schemas.openxmlformats.org/officeDocument/2006/relationships/hyperlink" Target="mailto:tomsmith@healthcaresecurityconsultant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6244" y="2401470"/>
            <a:ext cx="7069873" cy="772006"/>
          </a:xfrm>
          <a:prstGeom prst="rect">
            <a:avLst/>
          </a:prstGeom>
          <a:noFill/>
        </p:spPr>
        <p:txBody>
          <a:bodyPr wrap="square">
            <a:spAutoFit/>
          </a:bodyPr>
          <a:lstStyle/>
          <a:p>
            <a:pPr>
              <a:lnSpc>
                <a:spcPts val="488"/>
              </a:lnSpc>
              <a:spcBef>
                <a:spcPts val="26"/>
              </a:spcBef>
            </a:pPr>
            <a:r>
              <a:rPr lang="en-US" sz="600" dirty="0">
                <a:latin typeface="Calibri" panose="020F0502020204030204" pitchFamily="34" charset="0"/>
                <a:ea typeface="Calibri" panose="020F0502020204030204" pitchFamily="34" charset="0"/>
                <a:cs typeface="Times New Roman" panose="02020603050405020304" pitchFamily="18" charset="0"/>
              </a:rPr>
              <a:t> </a:t>
            </a: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a:lnSpc>
                <a:spcPts val="750"/>
              </a:lnSpc>
            </a:pPr>
            <a:r>
              <a:rPr lang="en-US" sz="1050" dirty="0">
                <a:latin typeface="Calibri" panose="020F0502020204030204" pitchFamily="34" charset="0"/>
                <a:ea typeface="Calibri" panose="020F0502020204030204" pitchFamily="34" charset="0"/>
                <a:cs typeface="Times New Roman" panose="02020603050405020304" pitchFamily="18" charset="0"/>
              </a:rPr>
              <a:t> </a:t>
            </a: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a:lnSpc>
                <a:spcPts val="750"/>
              </a:lnSpc>
            </a:pPr>
            <a:r>
              <a:rPr lang="en-US" sz="1050" dirty="0">
                <a:latin typeface="Calibri" panose="020F0502020204030204" pitchFamily="34" charset="0"/>
                <a:ea typeface="Calibri" panose="020F0502020204030204" pitchFamily="34" charset="0"/>
                <a:cs typeface="Times New Roman" panose="02020603050405020304" pitchFamily="18" charset="0"/>
              </a:rPr>
              <a:t> </a:t>
            </a: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a:lnSpc>
                <a:spcPts val="750"/>
              </a:lnSpc>
            </a:pPr>
            <a:r>
              <a:rPr lang="en-US" sz="1050" dirty="0">
                <a:latin typeface="Calibri" panose="020F0502020204030204" pitchFamily="34" charset="0"/>
                <a:ea typeface="Calibri" panose="020F0502020204030204" pitchFamily="34" charset="0"/>
                <a:cs typeface="Times New Roman" panose="02020603050405020304" pitchFamily="18" charset="0"/>
              </a:rPr>
              <a:t> </a:t>
            </a:r>
            <a:endParaRPr lang="en-US" sz="1350" dirty="0" smtClean="0">
              <a:latin typeface="Calibri" panose="020F0502020204030204" pitchFamily="34" charset="0"/>
              <a:ea typeface="Calibri" panose="020F0502020204030204" pitchFamily="34" charset="0"/>
              <a:cs typeface="Times New Roman" panose="02020603050405020304" pitchFamily="18" charset="0"/>
            </a:endParaRPr>
          </a:p>
          <a:p>
            <a:pPr>
              <a:lnSpc>
                <a:spcPts val="750"/>
              </a:lnSpc>
            </a:pPr>
            <a:r>
              <a:rPr lang="en-US" sz="1050" dirty="0" smtClean="0">
                <a:latin typeface="Calibri" panose="020F0502020204030204" pitchFamily="34" charset="0"/>
                <a:ea typeface="Calibri" panose="020F0502020204030204" pitchFamily="34" charset="0"/>
                <a:cs typeface="Times New Roman" panose="02020603050405020304" pitchFamily="18" charset="0"/>
              </a:rPr>
              <a:t> </a:t>
            </a:r>
            <a:endParaRPr lang="en-US" sz="135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ts val="750"/>
              </a:lnSpc>
            </a:pPr>
            <a:r>
              <a:rPr lang="en-US" sz="1050" dirty="0" smtClean="0">
                <a:latin typeface="Calibri" panose="020F0502020204030204" pitchFamily="34" charset="0"/>
                <a:ea typeface="Calibri" panose="020F0502020204030204" pitchFamily="34" charset="0"/>
                <a:cs typeface="Times New Roman" panose="02020603050405020304" pitchFamily="18" charset="0"/>
              </a:rPr>
              <a:t> </a:t>
            </a:r>
            <a:endParaRPr lang="en-US" sz="1350" dirty="0" smtClean="0">
              <a:latin typeface="Calibri" panose="020F0502020204030204" pitchFamily="34" charset="0"/>
              <a:ea typeface="Calibri" panose="020F0502020204030204" pitchFamily="34" charset="0"/>
              <a:cs typeface="Times New Roman" panose="02020603050405020304" pitchFamily="18" charset="0"/>
            </a:endParaRPr>
          </a:p>
          <a:p>
            <a:pPr>
              <a:lnSpc>
                <a:spcPts val="750"/>
              </a:lnSpc>
            </a:pPr>
            <a:r>
              <a:rPr lang="en-US" sz="1050" dirty="0" smtClean="0">
                <a:latin typeface="Calibri" panose="020F0502020204030204" pitchFamily="34" charset="0"/>
                <a:ea typeface="Calibri" panose="020F0502020204030204" pitchFamily="34" charset="0"/>
                <a:cs typeface="Times New Roman" panose="02020603050405020304" pitchFamily="18" charset="0"/>
              </a:rPr>
              <a:t> </a:t>
            </a:r>
            <a:r>
              <a:rPr lang="en-US" sz="4050" u="heavy" spc="-4"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R</a:t>
            </a:r>
            <a:r>
              <a:rPr lang="en-US" sz="4050" u="heavy" spc="4"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ec</a:t>
            </a:r>
            <a:r>
              <a:rPr lang="en-US" sz="4050" u="heavy" spc="-4"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o</a:t>
            </a:r>
            <a:r>
              <a:rPr lang="en-US" sz="4050" u="heavy"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gni</a:t>
            </a:r>
            <a:r>
              <a:rPr lang="en-US" sz="4050" u="heavy" spc="4"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t</a:t>
            </a:r>
            <a:r>
              <a:rPr lang="en-US" sz="4050" u="heavy"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i</a:t>
            </a:r>
            <a:r>
              <a:rPr lang="en-US" sz="4050" u="heavy" spc="-4"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o</a:t>
            </a:r>
            <a:r>
              <a:rPr lang="en-US" sz="4050" u="heavy"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n</a:t>
            </a:r>
            <a:r>
              <a:rPr lang="en-US" sz="4050" u="heavy" spc="-90"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 </a:t>
            </a:r>
            <a:r>
              <a:rPr lang="en-US" sz="4050" u="heavy" spc="-4"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P</a:t>
            </a:r>
            <a:r>
              <a:rPr lang="en-US" sz="4050" u="heavy"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r</a:t>
            </a:r>
            <a:r>
              <a:rPr lang="en-US" sz="4050" u="heavy" spc="-4"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o</a:t>
            </a:r>
            <a:r>
              <a:rPr lang="en-US" sz="4050" u="heavy"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gr</a:t>
            </a:r>
            <a:r>
              <a:rPr lang="en-US" sz="4050" u="heavy" spc="-4"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a</a:t>
            </a:r>
            <a:r>
              <a:rPr lang="en-US" sz="4050" u="heavy"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m </a:t>
            </a:r>
            <a:r>
              <a:rPr lang="en-US" sz="4050" u="heavy" spc="4"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Ove</a:t>
            </a:r>
            <a:r>
              <a:rPr lang="en-US" sz="4050" u="heavy"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r</a:t>
            </a:r>
            <a:r>
              <a:rPr lang="en-US" sz="4050" u="heavy" spc="4"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v</a:t>
            </a:r>
            <a:r>
              <a:rPr lang="en-US" sz="4050" u="heavy"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i</a:t>
            </a:r>
            <a:r>
              <a:rPr lang="en-US" sz="4050" u="heavy" spc="4"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e</a:t>
            </a:r>
            <a:r>
              <a:rPr lang="en-US" sz="4050" u="heavy" dirty="0" smtClean="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w</a:t>
            </a:r>
            <a:endParaRPr lang="en-US" sz="1350" dirty="0" smtClean="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630" y="145307"/>
            <a:ext cx="8162925" cy="771525"/>
          </a:xfrm>
          <a:prstGeom prst="rect">
            <a:avLst/>
          </a:prstGeom>
        </p:spPr>
      </p:pic>
    </p:spTree>
    <p:extLst>
      <p:ext uri="{BB962C8B-B14F-4D97-AF65-F5344CB8AC3E}">
        <p14:creationId xmlns:p14="http://schemas.microsoft.com/office/powerpoint/2010/main" val="3987963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287192" y="32524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pic>
        <p:nvPicPr>
          <p:cNvPr id="6168" name="Picture 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2633" y="3082640"/>
            <a:ext cx="1182291" cy="1458516"/>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9"/>
          <p:cNvSpPr>
            <a:spLocks noChangeArrowheads="1"/>
          </p:cNvSpPr>
          <p:nvPr/>
        </p:nvSpPr>
        <p:spPr bwMode="auto">
          <a:xfrm>
            <a:off x="0" y="621954"/>
            <a:ext cx="451969" cy="813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61836" tIns="466578" rIns="85698" bIns="133308" numCol="1" anchor="ctr" anchorCtr="0" compatLnSpc="1">
            <a:prstTxWarp prst="textNoShape">
              <a:avLst/>
            </a:prstTxWarp>
            <a:spAutoFit/>
          </a:bodyPr>
          <a:lstStyle/>
          <a:p>
            <a:endParaRPr lang="en-US" sz="1350"/>
          </a:p>
        </p:txBody>
      </p:sp>
      <p:sp>
        <p:nvSpPr>
          <p:cNvPr id="29" name="Rectangle 31"/>
          <p:cNvSpPr>
            <a:spLocks noChangeArrowheads="1"/>
          </p:cNvSpPr>
          <p:nvPr/>
        </p:nvSpPr>
        <p:spPr bwMode="auto">
          <a:xfrm>
            <a:off x="245327" y="1930614"/>
            <a:ext cx="7077306" cy="376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965200" algn="l"/>
              </a:tabLst>
              <a:defRPr>
                <a:solidFill>
                  <a:schemeClr val="tx1"/>
                </a:solidFill>
                <a:latin typeface="Arial" panose="020B0604020202020204" pitchFamily="34" charset="0"/>
              </a:defRPr>
            </a:lvl1pPr>
            <a:lvl2pPr eaLnBrk="0" fontAlgn="base" hangingPunct="0">
              <a:spcBef>
                <a:spcPct val="0"/>
              </a:spcBef>
              <a:spcAft>
                <a:spcPct val="0"/>
              </a:spcAft>
              <a:tabLst>
                <a:tab pos="965200" algn="l"/>
              </a:tabLst>
              <a:defRPr>
                <a:solidFill>
                  <a:schemeClr val="tx1"/>
                </a:solidFill>
                <a:latin typeface="Arial" panose="020B0604020202020204" pitchFamily="34" charset="0"/>
              </a:defRPr>
            </a:lvl2pPr>
            <a:lvl3pPr eaLnBrk="0" fontAlgn="base" hangingPunct="0">
              <a:spcBef>
                <a:spcPct val="0"/>
              </a:spcBef>
              <a:spcAft>
                <a:spcPct val="0"/>
              </a:spcAft>
              <a:tabLst>
                <a:tab pos="965200" algn="l"/>
              </a:tabLst>
              <a:defRPr>
                <a:solidFill>
                  <a:schemeClr val="tx1"/>
                </a:solidFill>
                <a:latin typeface="Arial" panose="020B0604020202020204" pitchFamily="34" charset="0"/>
              </a:defRPr>
            </a:lvl3pPr>
            <a:lvl4pPr eaLnBrk="0" fontAlgn="base" hangingPunct="0">
              <a:spcBef>
                <a:spcPct val="0"/>
              </a:spcBef>
              <a:spcAft>
                <a:spcPct val="0"/>
              </a:spcAft>
              <a:tabLst>
                <a:tab pos="965200" algn="l"/>
              </a:tabLst>
              <a:defRPr>
                <a:solidFill>
                  <a:schemeClr val="tx1"/>
                </a:solidFill>
                <a:latin typeface="Arial" panose="020B0604020202020204" pitchFamily="34" charset="0"/>
              </a:defRPr>
            </a:lvl4pPr>
            <a:lvl5pPr eaLnBrk="0" fontAlgn="base" hangingPunct="0">
              <a:spcBef>
                <a:spcPct val="0"/>
              </a:spcBef>
              <a:spcAft>
                <a:spcPct val="0"/>
              </a:spcAft>
              <a:tabLst>
                <a:tab pos="965200" algn="l"/>
              </a:tabLst>
              <a:defRPr>
                <a:solidFill>
                  <a:schemeClr val="tx1"/>
                </a:solidFill>
                <a:latin typeface="Arial" panose="020B0604020202020204" pitchFamily="34" charset="0"/>
              </a:defRPr>
            </a:lvl5pPr>
            <a:lvl6pPr eaLnBrk="0" fontAlgn="base" hangingPunct="0">
              <a:spcBef>
                <a:spcPct val="0"/>
              </a:spcBef>
              <a:spcAft>
                <a:spcPct val="0"/>
              </a:spcAft>
              <a:tabLst>
                <a:tab pos="965200" algn="l"/>
              </a:tabLst>
              <a:defRPr>
                <a:solidFill>
                  <a:schemeClr val="tx1"/>
                </a:solidFill>
                <a:latin typeface="Arial" panose="020B0604020202020204" pitchFamily="34" charset="0"/>
              </a:defRPr>
            </a:lvl6pPr>
            <a:lvl7pPr eaLnBrk="0" fontAlgn="base" hangingPunct="0">
              <a:spcBef>
                <a:spcPct val="0"/>
              </a:spcBef>
              <a:spcAft>
                <a:spcPct val="0"/>
              </a:spcAft>
              <a:tabLst>
                <a:tab pos="965200" algn="l"/>
              </a:tabLst>
              <a:defRPr>
                <a:solidFill>
                  <a:schemeClr val="tx1"/>
                </a:solidFill>
                <a:latin typeface="Arial" panose="020B0604020202020204" pitchFamily="34" charset="0"/>
              </a:defRPr>
            </a:lvl7pPr>
            <a:lvl8pPr eaLnBrk="0" fontAlgn="base" hangingPunct="0">
              <a:spcBef>
                <a:spcPct val="0"/>
              </a:spcBef>
              <a:spcAft>
                <a:spcPct val="0"/>
              </a:spcAft>
              <a:tabLst>
                <a:tab pos="965200" algn="l"/>
              </a:tabLst>
              <a:defRPr>
                <a:solidFill>
                  <a:schemeClr val="tx1"/>
                </a:solidFill>
                <a:latin typeface="Arial" panose="020B0604020202020204" pitchFamily="34" charset="0"/>
              </a:defRPr>
            </a:lvl8pPr>
            <a:lvl9pPr eaLnBrk="0" fontAlgn="base" hangingPunct="0">
              <a:spcBef>
                <a:spcPct val="0"/>
              </a:spcBef>
              <a:spcAft>
                <a:spcPct val="0"/>
              </a:spcAft>
              <a:tabLst>
                <a:tab pos="965200" algn="l"/>
              </a:tabLst>
              <a:defRPr>
                <a:solidFill>
                  <a:schemeClr val="tx1"/>
                </a:solidFill>
                <a:latin typeface="Arial" panose="020B0604020202020204" pitchFamily="34" charset="0"/>
              </a:defRPr>
            </a:lvl9pPr>
          </a:lstStyle>
          <a:p>
            <a:pPr defTabSz="685800">
              <a:lnSpc>
                <a:spcPct val="150000"/>
              </a:lnSpc>
              <a:tabLst>
                <a:tab pos="723900" algn="l"/>
              </a:tabLst>
            </a:pPr>
            <a:r>
              <a:rPr lang="en-US" altLang="en-US" sz="2800" u="sng" dirty="0">
                <a:latin typeface="Berlin Sans FB" panose="020E0602020502020306" pitchFamily="34" charset="0"/>
                <a:ea typeface="Berlin Sans FB Demi" panose="020E0802020502020306" pitchFamily="34" charset="0"/>
                <a:cs typeface="Berlin Sans FB Demi" panose="020E0802020502020306" pitchFamily="34" charset="0"/>
              </a:rPr>
              <a:t>Nomination </a:t>
            </a:r>
            <a:r>
              <a:rPr lang="en-US" altLang="en-US" sz="2800" u="sng" dirty="0" smtClean="0">
                <a:latin typeface="Berlin Sans FB" panose="020E0602020502020306" pitchFamily="34" charset="0"/>
                <a:ea typeface="Berlin Sans FB Demi" panose="020E0802020502020306" pitchFamily="34" charset="0"/>
                <a:cs typeface="Berlin Sans FB Demi" panose="020E0802020502020306" pitchFamily="34" charset="0"/>
              </a:rPr>
              <a:t>Category</a:t>
            </a:r>
            <a:endParaRPr lang="en-US" altLang="en-US" sz="2800" u="sng" dirty="0">
              <a:latin typeface="Berlin Sans FB" panose="020E0602020502020306" pitchFamily="34" charset="0"/>
              <a:ea typeface="Berlin Sans FB Demi" panose="020E0802020502020306" pitchFamily="34" charset="0"/>
              <a:cs typeface="Berlin Sans FB Demi" panose="020E0802020502020306" pitchFamily="34" charset="0"/>
            </a:endParaRPr>
          </a:p>
          <a:p>
            <a:pPr defTabSz="685800">
              <a:lnSpc>
                <a:spcPct val="150000"/>
              </a:lnSpc>
              <a:tabLst>
                <a:tab pos="723900" algn="l"/>
              </a:tabLst>
            </a:pPr>
            <a:r>
              <a:rPr lang="en-US" altLang="en-US" sz="2400" u="sng" dirty="0" smtClean="0">
                <a:latin typeface="Berlin Sans FB" panose="020E0602020502020306" pitchFamily="34" charset="0"/>
                <a:ea typeface="Berlin Sans FB Demi" panose="020E0802020502020306" pitchFamily="34" charset="0"/>
                <a:cs typeface="Berlin Sans FB Demi" panose="020E0802020502020306" pitchFamily="34" charset="0"/>
              </a:rPr>
              <a:t>Medal of Distinction</a:t>
            </a:r>
            <a:endParaRPr lang="en-US" altLang="en-US" sz="2400" dirty="0" smtClean="0">
              <a:latin typeface="Berlin Sans FB" panose="020E0602020502020306" pitchFamily="34" charset="0"/>
            </a:endParaRPr>
          </a:p>
          <a:p>
            <a:pPr marL="214313" defTabSz="685800">
              <a:tabLst>
                <a:tab pos="723900" algn="l"/>
              </a:tabLst>
            </a:pPr>
            <a:r>
              <a:rPr lang="en-US" altLang="en-US" dirty="0" smtClean="0">
                <a:ea typeface="Arial" panose="020B0604020202020204" pitchFamily="34" charset="0"/>
                <a:cs typeface="Arial" panose="020B0604020202020204" pitchFamily="34" charset="0"/>
              </a:rPr>
              <a:t>Most likely presented, but not restricted, to an IAHHS member (i.e., facility staff) who, through individual action or initiative, has made significant and lasting contributions to the healthcare security, safety and/or risk management profession(s)</a:t>
            </a:r>
            <a:endParaRPr lang="en-US" altLang="en-US" dirty="0" smtClean="0">
              <a:cs typeface="Arial" panose="020B0604020202020204" pitchFamily="34" charset="0"/>
            </a:endParaRPr>
          </a:p>
          <a:p>
            <a:pPr marL="214313" indent="-214313" defTabSz="685800">
              <a:buFont typeface="Wingdings" panose="05000000000000000000" pitchFamily="2" charset="2"/>
              <a:buChar char="Ø"/>
              <a:tabLst>
                <a:tab pos="723900" algn="l"/>
              </a:tabLst>
            </a:pPr>
            <a:r>
              <a:rPr lang="en-US" altLang="en-US" dirty="0" smtClean="0">
                <a:ea typeface="Arial" panose="020B0604020202020204" pitchFamily="34" charset="0"/>
                <a:cs typeface="Arial" panose="020B0604020202020204" pitchFamily="34" charset="0"/>
              </a:rPr>
              <a:t>Examples</a:t>
            </a:r>
            <a:r>
              <a:rPr lang="en-US" altLang="en-US" dirty="0">
                <a:ea typeface="Arial" panose="020B0604020202020204" pitchFamily="34" charset="0"/>
                <a:cs typeface="Arial" panose="020B0604020202020204" pitchFamily="34" charset="0"/>
              </a:rPr>
              <a:t>:</a:t>
            </a:r>
          </a:p>
          <a:p>
            <a:pPr marL="557213" lvl="1" indent="-214313">
              <a:buFont typeface="Wingdings" panose="05000000000000000000" pitchFamily="2" charset="2"/>
              <a:buChar char="ü"/>
            </a:pPr>
            <a:r>
              <a:rPr lang="en-US" altLang="en-US" dirty="0">
                <a:ea typeface="Arial" panose="020B0604020202020204" pitchFamily="34" charset="0"/>
                <a:cs typeface="Arial" panose="020B0604020202020204" pitchFamily="34" charset="0"/>
              </a:rPr>
              <a:t>Introduction of departmental standing operations procedure ultimately adopted for use throughout the industry</a:t>
            </a:r>
            <a:endParaRPr lang="en-US" altLang="en-US" dirty="0">
              <a:cs typeface="Arial" panose="020B0604020202020204" pitchFamily="34" charset="0"/>
            </a:endParaRPr>
          </a:p>
          <a:p>
            <a:pPr marL="557213" lvl="1" indent="-214313">
              <a:buFont typeface="Wingdings" panose="05000000000000000000" pitchFamily="2" charset="2"/>
              <a:buChar char="ü"/>
            </a:pPr>
            <a:r>
              <a:rPr lang="en-US" altLang="en-US" dirty="0">
                <a:ea typeface="Arial" panose="020B0604020202020204" pitchFamily="34" charset="0"/>
                <a:cs typeface="Arial" panose="020B0604020202020204" pitchFamily="34" charset="0"/>
              </a:rPr>
              <a:t>Introduction of unique solution to facility security problem suitable for adoption as an industry standard</a:t>
            </a:r>
            <a:endParaRPr lang="en-US" alt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630" y="145307"/>
            <a:ext cx="8162925" cy="771525"/>
          </a:xfrm>
          <a:prstGeom prst="rect">
            <a:avLst/>
          </a:prstGeom>
        </p:spPr>
      </p:pic>
    </p:spTree>
    <p:extLst>
      <p:ext uri="{BB962C8B-B14F-4D97-AF65-F5344CB8AC3E}">
        <p14:creationId xmlns:p14="http://schemas.microsoft.com/office/powerpoint/2010/main" val="3909555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7110" y="2668718"/>
            <a:ext cx="1482328" cy="187285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sp>
        <p:nvSpPr>
          <p:cNvPr id="5" name="Rectangle 5"/>
          <p:cNvSpPr>
            <a:spLocks noChangeArrowheads="1"/>
          </p:cNvSpPr>
          <p:nvPr/>
        </p:nvSpPr>
        <p:spPr bwMode="auto">
          <a:xfrm>
            <a:off x="237893" y="1585362"/>
            <a:ext cx="6579217" cy="4039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533400" algn="l"/>
              </a:tabLst>
              <a:defRPr>
                <a:solidFill>
                  <a:schemeClr val="tx1"/>
                </a:solidFill>
                <a:latin typeface="Arial" panose="020B0604020202020204" pitchFamily="34" charset="0"/>
              </a:defRPr>
            </a:lvl1pPr>
            <a:lvl2pPr eaLnBrk="0" fontAlgn="base" hangingPunct="0">
              <a:spcBef>
                <a:spcPct val="0"/>
              </a:spcBef>
              <a:spcAft>
                <a:spcPct val="0"/>
              </a:spcAft>
              <a:tabLst>
                <a:tab pos="533400" algn="l"/>
              </a:tabLst>
              <a:defRPr>
                <a:solidFill>
                  <a:schemeClr val="tx1"/>
                </a:solidFill>
                <a:latin typeface="Arial" panose="020B0604020202020204" pitchFamily="34" charset="0"/>
              </a:defRPr>
            </a:lvl2pPr>
            <a:lvl3pPr eaLnBrk="0" fontAlgn="base" hangingPunct="0">
              <a:spcBef>
                <a:spcPct val="0"/>
              </a:spcBef>
              <a:spcAft>
                <a:spcPct val="0"/>
              </a:spcAft>
              <a:tabLst>
                <a:tab pos="533400" algn="l"/>
              </a:tabLst>
              <a:defRPr>
                <a:solidFill>
                  <a:schemeClr val="tx1"/>
                </a:solidFill>
                <a:latin typeface="Arial" panose="020B0604020202020204" pitchFamily="34" charset="0"/>
              </a:defRPr>
            </a:lvl3pPr>
            <a:lvl4pPr eaLnBrk="0" fontAlgn="base" hangingPunct="0">
              <a:spcBef>
                <a:spcPct val="0"/>
              </a:spcBef>
              <a:spcAft>
                <a:spcPct val="0"/>
              </a:spcAft>
              <a:tabLst>
                <a:tab pos="533400" algn="l"/>
              </a:tabLst>
              <a:defRPr>
                <a:solidFill>
                  <a:schemeClr val="tx1"/>
                </a:solidFill>
                <a:latin typeface="Arial" panose="020B0604020202020204" pitchFamily="34" charset="0"/>
              </a:defRPr>
            </a:lvl4pPr>
            <a:lvl5pPr eaLnBrk="0" fontAlgn="base" hangingPunct="0">
              <a:spcBef>
                <a:spcPct val="0"/>
              </a:spcBef>
              <a:spcAft>
                <a:spcPct val="0"/>
              </a:spcAft>
              <a:tabLst>
                <a:tab pos="533400" algn="l"/>
              </a:tabLst>
              <a:defRPr>
                <a:solidFill>
                  <a:schemeClr val="tx1"/>
                </a:solidFill>
                <a:latin typeface="Arial" panose="020B0604020202020204" pitchFamily="34" charset="0"/>
              </a:defRPr>
            </a:lvl5pPr>
            <a:lvl6pPr eaLnBrk="0" fontAlgn="base" hangingPunct="0">
              <a:spcBef>
                <a:spcPct val="0"/>
              </a:spcBef>
              <a:spcAft>
                <a:spcPct val="0"/>
              </a:spcAft>
              <a:tabLst>
                <a:tab pos="533400" algn="l"/>
              </a:tabLst>
              <a:defRPr>
                <a:solidFill>
                  <a:schemeClr val="tx1"/>
                </a:solidFill>
                <a:latin typeface="Arial" panose="020B0604020202020204" pitchFamily="34" charset="0"/>
              </a:defRPr>
            </a:lvl6pPr>
            <a:lvl7pPr eaLnBrk="0" fontAlgn="base" hangingPunct="0">
              <a:spcBef>
                <a:spcPct val="0"/>
              </a:spcBef>
              <a:spcAft>
                <a:spcPct val="0"/>
              </a:spcAft>
              <a:tabLst>
                <a:tab pos="533400" algn="l"/>
              </a:tabLst>
              <a:defRPr>
                <a:solidFill>
                  <a:schemeClr val="tx1"/>
                </a:solidFill>
                <a:latin typeface="Arial" panose="020B0604020202020204" pitchFamily="34" charset="0"/>
              </a:defRPr>
            </a:lvl7pPr>
            <a:lvl8pPr eaLnBrk="0" fontAlgn="base" hangingPunct="0">
              <a:spcBef>
                <a:spcPct val="0"/>
              </a:spcBef>
              <a:spcAft>
                <a:spcPct val="0"/>
              </a:spcAft>
              <a:tabLst>
                <a:tab pos="533400" algn="l"/>
              </a:tabLst>
              <a:defRPr>
                <a:solidFill>
                  <a:schemeClr val="tx1"/>
                </a:solidFill>
                <a:latin typeface="Arial" panose="020B0604020202020204" pitchFamily="34" charset="0"/>
              </a:defRPr>
            </a:lvl8pPr>
            <a:lvl9pPr eaLnBrk="0" fontAlgn="base" hangingPunct="0">
              <a:spcBef>
                <a:spcPct val="0"/>
              </a:spcBef>
              <a:spcAft>
                <a:spcPct val="0"/>
              </a:spcAft>
              <a:tabLst>
                <a:tab pos="533400" algn="l"/>
              </a:tabLst>
              <a:defRPr>
                <a:solidFill>
                  <a:schemeClr val="tx1"/>
                </a:solidFill>
                <a:latin typeface="Arial" panose="020B0604020202020204" pitchFamily="34" charset="0"/>
              </a:defRPr>
            </a:lvl9pPr>
          </a:lstStyle>
          <a:p>
            <a:pPr defTabSz="685800">
              <a:lnSpc>
                <a:spcPct val="150000"/>
              </a:lnSpc>
              <a:tabLst>
                <a:tab pos="400050" algn="l"/>
              </a:tabLst>
            </a:pPr>
            <a:r>
              <a:rPr lang="en-US" altLang="en-US" sz="2800" u="sng" dirty="0">
                <a:solidFill>
                  <a:srgbClr val="420000"/>
                </a:solidFill>
                <a:latin typeface="Berlin Sans FB" panose="020E0602020502020306" pitchFamily="34" charset="0"/>
                <a:ea typeface="Berlin Sans FB" panose="020E0602020502020306" pitchFamily="34" charset="0"/>
                <a:cs typeface="Berlin Sans FB" panose="020E0602020502020306" pitchFamily="34" charset="0"/>
              </a:rPr>
              <a:t>Nomination </a:t>
            </a:r>
            <a:r>
              <a:rPr lang="en-US" altLang="en-US" sz="2800" u="sng" dirty="0" smtClean="0">
                <a:solidFill>
                  <a:srgbClr val="420000"/>
                </a:solidFill>
                <a:latin typeface="Berlin Sans FB" panose="020E0602020502020306" pitchFamily="34" charset="0"/>
                <a:ea typeface="Berlin Sans FB" panose="020E0602020502020306" pitchFamily="34" charset="0"/>
                <a:cs typeface="Berlin Sans FB" panose="020E0602020502020306" pitchFamily="34" charset="0"/>
              </a:rPr>
              <a:t>Category</a:t>
            </a:r>
            <a:endParaRPr lang="en-US" altLang="en-US" sz="2800" dirty="0">
              <a:latin typeface="Berlin Sans FB" panose="020E0602020502020306" pitchFamily="34" charset="0"/>
            </a:endParaRPr>
          </a:p>
          <a:p>
            <a:pPr defTabSz="685800">
              <a:lnSpc>
                <a:spcPct val="150000"/>
              </a:lnSpc>
              <a:tabLst>
                <a:tab pos="400050" algn="l"/>
              </a:tabLst>
            </a:pPr>
            <a:r>
              <a:rPr lang="en-US" altLang="en-US" sz="2400" u="sng" dirty="0">
                <a:latin typeface="Berlin Sans FB" panose="020E0602020502020306" pitchFamily="34" charset="0"/>
                <a:ea typeface="Berlin Sans FB Demi" panose="020E0802020502020306" pitchFamily="34" charset="0"/>
                <a:cs typeface="Berlin Sans FB Demi" panose="020E0802020502020306" pitchFamily="34" charset="0"/>
              </a:rPr>
              <a:t>Distinguished Lifeworks Medal</a:t>
            </a:r>
            <a:endParaRPr lang="en-US" altLang="en-US" sz="2400" dirty="0">
              <a:latin typeface="Berlin Sans FB" panose="020E0602020502020306" pitchFamily="34" charset="0"/>
            </a:endParaRPr>
          </a:p>
          <a:p>
            <a:pPr marL="257175" indent="-257175" defTabSz="685800">
              <a:buFont typeface="Wingdings" panose="05000000000000000000" pitchFamily="2" charset="2"/>
              <a:buChar char="Ø"/>
              <a:tabLst>
                <a:tab pos="400050" algn="l"/>
              </a:tabLst>
            </a:pPr>
            <a:r>
              <a:rPr lang="en-US" altLang="en-US" dirty="0">
                <a:ea typeface="Arial" panose="020B0604020202020204" pitchFamily="34" charset="0"/>
                <a:cs typeface="Arial" panose="020B0604020202020204" pitchFamily="34" charset="0"/>
              </a:rPr>
              <a:t>Presented to an individual who has distinguished himself/herself throughout a fulfilled professional career devoted to the furtherance of the purpose and aims of </a:t>
            </a:r>
            <a:r>
              <a:rPr lang="en-US" altLang="en-US" dirty="0" smtClean="0">
                <a:ea typeface="Arial" panose="020B0604020202020204" pitchFamily="34" charset="0"/>
                <a:cs typeface="Arial" panose="020B0604020202020204" pitchFamily="34" charset="0"/>
              </a:rPr>
              <a:t>IAHSSF </a:t>
            </a:r>
            <a:r>
              <a:rPr lang="en-US" altLang="en-US" dirty="0">
                <a:ea typeface="Arial" panose="020B0604020202020204" pitchFamily="34" charset="0"/>
                <a:cs typeface="Arial" panose="020B0604020202020204" pitchFamily="34" charset="0"/>
              </a:rPr>
              <a:t>and the goals and objectives of IAHSS</a:t>
            </a:r>
            <a:endParaRPr lang="en-US" altLang="en-US" dirty="0">
              <a:cs typeface="Arial" panose="020B0604020202020204" pitchFamily="34" charset="0"/>
            </a:endParaRPr>
          </a:p>
          <a:p>
            <a:pPr marL="257175" indent="-257175" defTabSz="685800">
              <a:buFont typeface="Wingdings" panose="05000000000000000000" pitchFamily="2" charset="2"/>
              <a:buChar char="Ø"/>
              <a:tabLst>
                <a:tab pos="400050" algn="l"/>
              </a:tabLst>
            </a:pPr>
            <a:r>
              <a:rPr lang="en-US" altLang="en-US" dirty="0">
                <a:ea typeface="Arial" panose="020B0604020202020204" pitchFamily="34" charset="0"/>
                <a:cs typeface="Arial" panose="020B0604020202020204" pitchFamily="34" charset="0"/>
              </a:rPr>
              <a:t>Fully retired from healthcare security/safety profession for the last 30 months</a:t>
            </a:r>
            <a:endParaRPr lang="en-US" altLang="en-US" dirty="0">
              <a:cs typeface="Arial" panose="020B0604020202020204" pitchFamily="34" charset="0"/>
            </a:endParaRPr>
          </a:p>
          <a:p>
            <a:pPr marL="257175" indent="-257175" defTabSz="685800">
              <a:buFont typeface="Wingdings" panose="05000000000000000000" pitchFamily="2" charset="2"/>
              <a:buChar char="Ø"/>
              <a:tabLst>
                <a:tab pos="400050" algn="l"/>
              </a:tabLst>
            </a:pPr>
            <a:r>
              <a:rPr lang="en-US" altLang="en-US" dirty="0">
                <a:ea typeface="Arial" panose="020B0604020202020204" pitchFamily="34" charset="0"/>
                <a:cs typeface="Arial" panose="020B0604020202020204" pitchFamily="34" charset="0"/>
              </a:rPr>
              <a:t>Active member of IAHSS</a:t>
            </a:r>
            <a:endParaRPr lang="en-US" altLang="en-US" dirty="0">
              <a:cs typeface="Arial" panose="020B0604020202020204" pitchFamily="34" charset="0"/>
            </a:endParaRPr>
          </a:p>
          <a:p>
            <a:pPr marL="257175" indent="-257175" defTabSz="685800">
              <a:buFont typeface="Wingdings" panose="05000000000000000000" pitchFamily="2" charset="2"/>
              <a:buChar char="Ø"/>
              <a:tabLst>
                <a:tab pos="400050" algn="l"/>
              </a:tabLst>
            </a:pPr>
            <a:r>
              <a:rPr lang="en-US" altLang="en-US" dirty="0">
                <a:ea typeface="Arial" panose="020B0604020202020204" pitchFamily="34" charset="0"/>
                <a:cs typeface="Arial" panose="020B0604020202020204" pitchFamily="34" charset="0"/>
              </a:rPr>
              <a:t>Five CHPA recertification's</a:t>
            </a:r>
            <a:endParaRPr lang="en-US" altLang="en-US" dirty="0">
              <a:cs typeface="Arial" panose="020B0604020202020204" pitchFamily="34" charset="0"/>
            </a:endParaRPr>
          </a:p>
          <a:p>
            <a:pPr marL="257175" indent="-257175" defTabSz="685800">
              <a:buFont typeface="Wingdings" panose="05000000000000000000" pitchFamily="2" charset="2"/>
              <a:buChar char="Ø"/>
              <a:tabLst>
                <a:tab pos="400050" algn="l"/>
              </a:tabLst>
            </a:pPr>
            <a:r>
              <a:rPr lang="en-US" altLang="en-US" dirty="0">
                <a:ea typeface="Arial" panose="020B0604020202020204" pitchFamily="34" charset="0"/>
                <a:cs typeface="Arial" panose="020B0604020202020204" pitchFamily="34" charset="0"/>
              </a:rPr>
              <a:t>Served in various capacities within IAHSS chapter region, international IAHSS </a:t>
            </a:r>
            <a:r>
              <a:rPr lang="en-US" altLang="en-US" i="1" dirty="0">
                <a:ea typeface="Arial" panose="020B0604020202020204" pitchFamily="34" charset="0"/>
                <a:cs typeface="Arial" panose="020B0604020202020204" pitchFamily="34" charset="0"/>
              </a:rPr>
              <a:t>organizations / </a:t>
            </a:r>
            <a:r>
              <a:rPr lang="en-US" altLang="en-US" i="1" dirty="0" err="1" smtClean="0">
                <a:ea typeface="Arial" panose="020B0604020202020204" pitchFamily="34" charset="0"/>
                <a:cs typeface="Arial" panose="020B0604020202020204" pitchFamily="34" charset="0"/>
              </a:rPr>
              <a:t>IAHSS</a:t>
            </a:r>
            <a:r>
              <a:rPr lang="en-US" altLang="en-US" dirty="0" err="1" smtClean="0">
                <a:ea typeface="Arial" panose="020B0604020202020204" pitchFamily="34" charset="0"/>
                <a:cs typeface="Arial" panose="020B0604020202020204" pitchFamily="34" charset="0"/>
              </a:rPr>
              <a:t>Foundation</a:t>
            </a:r>
            <a:endParaRPr lang="en-US" altLang="en-US" dirty="0">
              <a:cs typeface="Arial" panose="020B0604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630" y="145307"/>
            <a:ext cx="8162925" cy="771525"/>
          </a:xfrm>
          <a:prstGeom prst="rect">
            <a:avLst/>
          </a:prstGeom>
        </p:spPr>
      </p:pic>
    </p:spTree>
    <p:extLst>
      <p:ext uri="{BB962C8B-B14F-4D97-AF65-F5344CB8AC3E}">
        <p14:creationId xmlns:p14="http://schemas.microsoft.com/office/powerpoint/2010/main" val="1193649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sp>
        <p:nvSpPr>
          <p:cNvPr id="5" name="Rectangle 4"/>
          <p:cNvSpPr>
            <a:spLocks noChangeArrowheads="1"/>
          </p:cNvSpPr>
          <p:nvPr/>
        </p:nvSpPr>
        <p:spPr bwMode="auto">
          <a:xfrm>
            <a:off x="237893" y="1646966"/>
            <a:ext cx="7538224" cy="4932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1257300" algn="l"/>
              </a:tabLst>
              <a:defRPr>
                <a:solidFill>
                  <a:schemeClr val="tx1"/>
                </a:solidFill>
                <a:latin typeface="Arial" panose="020B0604020202020204" pitchFamily="34" charset="0"/>
              </a:defRPr>
            </a:lvl1pPr>
            <a:lvl2pPr eaLnBrk="0" fontAlgn="base" hangingPunct="0">
              <a:spcBef>
                <a:spcPct val="0"/>
              </a:spcBef>
              <a:spcAft>
                <a:spcPct val="0"/>
              </a:spcAft>
              <a:tabLst>
                <a:tab pos="1257300" algn="l"/>
              </a:tabLst>
              <a:defRPr>
                <a:solidFill>
                  <a:schemeClr val="tx1"/>
                </a:solidFill>
                <a:latin typeface="Arial" panose="020B0604020202020204" pitchFamily="34" charset="0"/>
              </a:defRPr>
            </a:lvl2pPr>
            <a:lvl3pPr eaLnBrk="0" fontAlgn="base" hangingPunct="0">
              <a:spcBef>
                <a:spcPct val="0"/>
              </a:spcBef>
              <a:spcAft>
                <a:spcPct val="0"/>
              </a:spcAft>
              <a:tabLst>
                <a:tab pos="1257300" algn="l"/>
              </a:tabLst>
              <a:defRPr>
                <a:solidFill>
                  <a:schemeClr val="tx1"/>
                </a:solidFill>
                <a:latin typeface="Arial" panose="020B0604020202020204" pitchFamily="34" charset="0"/>
              </a:defRPr>
            </a:lvl3pPr>
            <a:lvl4pPr eaLnBrk="0" fontAlgn="base" hangingPunct="0">
              <a:spcBef>
                <a:spcPct val="0"/>
              </a:spcBef>
              <a:spcAft>
                <a:spcPct val="0"/>
              </a:spcAft>
              <a:tabLst>
                <a:tab pos="1257300" algn="l"/>
              </a:tabLst>
              <a:defRPr>
                <a:solidFill>
                  <a:schemeClr val="tx1"/>
                </a:solidFill>
                <a:latin typeface="Arial" panose="020B0604020202020204" pitchFamily="34" charset="0"/>
              </a:defRPr>
            </a:lvl4pPr>
            <a:lvl5pPr eaLnBrk="0" fontAlgn="base" hangingPunct="0">
              <a:spcBef>
                <a:spcPct val="0"/>
              </a:spcBef>
              <a:spcAft>
                <a:spcPct val="0"/>
              </a:spcAft>
              <a:tabLst>
                <a:tab pos="1257300" algn="l"/>
              </a:tabLst>
              <a:defRPr>
                <a:solidFill>
                  <a:schemeClr val="tx1"/>
                </a:solidFill>
                <a:latin typeface="Arial" panose="020B0604020202020204" pitchFamily="34" charset="0"/>
              </a:defRPr>
            </a:lvl5pPr>
            <a:lvl6pPr eaLnBrk="0" fontAlgn="base" hangingPunct="0">
              <a:spcBef>
                <a:spcPct val="0"/>
              </a:spcBef>
              <a:spcAft>
                <a:spcPct val="0"/>
              </a:spcAft>
              <a:tabLst>
                <a:tab pos="1257300" algn="l"/>
              </a:tabLst>
              <a:defRPr>
                <a:solidFill>
                  <a:schemeClr val="tx1"/>
                </a:solidFill>
                <a:latin typeface="Arial" panose="020B0604020202020204" pitchFamily="34" charset="0"/>
              </a:defRPr>
            </a:lvl6pPr>
            <a:lvl7pPr eaLnBrk="0" fontAlgn="base" hangingPunct="0">
              <a:spcBef>
                <a:spcPct val="0"/>
              </a:spcBef>
              <a:spcAft>
                <a:spcPct val="0"/>
              </a:spcAft>
              <a:tabLst>
                <a:tab pos="1257300" algn="l"/>
              </a:tabLst>
              <a:defRPr>
                <a:solidFill>
                  <a:schemeClr val="tx1"/>
                </a:solidFill>
                <a:latin typeface="Arial" panose="020B0604020202020204" pitchFamily="34" charset="0"/>
              </a:defRPr>
            </a:lvl7pPr>
            <a:lvl8pPr eaLnBrk="0" fontAlgn="base" hangingPunct="0">
              <a:spcBef>
                <a:spcPct val="0"/>
              </a:spcBef>
              <a:spcAft>
                <a:spcPct val="0"/>
              </a:spcAft>
              <a:tabLst>
                <a:tab pos="1257300" algn="l"/>
              </a:tabLst>
              <a:defRPr>
                <a:solidFill>
                  <a:schemeClr val="tx1"/>
                </a:solidFill>
                <a:latin typeface="Arial" panose="020B0604020202020204" pitchFamily="34" charset="0"/>
              </a:defRPr>
            </a:lvl8pPr>
            <a:lvl9pPr eaLnBrk="0" fontAlgn="base" hangingPunct="0">
              <a:spcBef>
                <a:spcPct val="0"/>
              </a:spcBef>
              <a:spcAft>
                <a:spcPct val="0"/>
              </a:spcAft>
              <a:tabLst>
                <a:tab pos="1257300" algn="l"/>
              </a:tabLst>
              <a:defRPr>
                <a:solidFill>
                  <a:schemeClr val="tx1"/>
                </a:solidFill>
                <a:latin typeface="Arial" panose="020B0604020202020204" pitchFamily="34" charset="0"/>
              </a:defRPr>
            </a:lvl9pPr>
          </a:lstStyle>
          <a:p>
            <a:pPr defTabSz="685800">
              <a:tabLst>
                <a:tab pos="942975" algn="l"/>
              </a:tabLst>
            </a:pPr>
            <a:r>
              <a:rPr lang="en-US" altLang="en-US" sz="2800" u="sng" dirty="0">
                <a:solidFill>
                  <a:srgbClr val="420000"/>
                </a:solidFill>
                <a:latin typeface="Berlin Sans FB" panose="020E0602020502020306" pitchFamily="34" charset="0"/>
                <a:ea typeface="Berlin Sans FB" panose="020E0602020502020306" pitchFamily="34" charset="0"/>
                <a:cs typeface="Berlin Sans FB" panose="020E0602020502020306" pitchFamily="34" charset="0"/>
              </a:rPr>
              <a:t>Nomination Criteria</a:t>
            </a:r>
            <a:r>
              <a:rPr lang="en-US" altLang="en-US" sz="2400" dirty="0">
                <a:solidFill>
                  <a:srgbClr val="420000"/>
                </a:solidFill>
                <a:latin typeface="Calibri" panose="020F0502020204030204" pitchFamily="34" charset="0"/>
                <a:ea typeface="Berlin Sans FB" panose="020E0602020502020306" pitchFamily="34" charset="0"/>
                <a:cs typeface="Berlin Sans FB" panose="020E0602020502020306" pitchFamily="34" charset="0"/>
              </a:rPr>
              <a:t>	</a:t>
            </a:r>
          </a:p>
          <a:p>
            <a:pPr marL="214313" indent="-214313" defTabSz="685800">
              <a:buFont typeface="Wingdings" panose="05000000000000000000" pitchFamily="2" charset="2"/>
              <a:buChar char="Ø"/>
              <a:tabLst>
                <a:tab pos="942975" algn="l"/>
              </a:tabLst>
            </a:pPr>
            <a:r>
              <a:rPr lang="en-US" altLang="en-US" dirty="0">
                <a:ea typeface="Arial" panose="020B0604020202020204" pitchFamily="34" charset="0"/>
                <a:cs typeface="Arial" panose="020B0604020202020204" pitchFamily="34" charset="0"/>
              </a:rPr>
              <a:t>Nominations may be submitted by:</a:t>
            </a:r>
          </a:p>
          <a:p>
            <a:pPr marL="557213" lvl="1" indent="-214313">
              <a:buFont typeface="Wingdings" panose="05000000000000000000" pitchFamily="2" charset="2"/>
              <a:buChar char="ü"/>
            </a:pPr>
            <a:r>
              <a:rPr lang="en-US" altLang="en-US" dirty="0">
                <a:ea typeface="Arial" panose="020B0604020202020204" pitchFamily="34" charset="0"/>
                <a:cs typeface="Arial" panose="020B0604020202020204" pitchFamily="34" charset="0"/>
              </a:rPr>
              <a:t>Any IAHSS member in good standing</a:t>
            </a:r>
          </a:p>
          <a:p>
            <a:pPr marL="557213" lvl="1" indent="-214313">
              <a:buFont typeface="Wingdings" panose="05000000000000000000" pitchFamily="2" charset="2"/>
              <a:buChar char="ü"/>
            </a:pPr>
            <a:r>
              <a:rPr lang="en-US" altLang="en-US" dirty="0">
                <a:ea typeface="Arial" panose="020B0604020202020204" pitchFamily="34" charset="0"/>
                <a:cs typeface="Arial" panose="020B0604020202020204" pitchFamily="34" charset="0"/>
              </a:rPr>
              <a:t>Executive Officer of a healthcare facility</a:t>
            </a:r>
          </a:p>
          <a:p>
            <a:pPr marL="557213" lvl="1" indent="-214313">
              <a:buFont typeface="Wingdings" panose="05000000000000000000" pitchFamily="2" charset="2"/>
              <a:buChar char="ü"/>
            </a:pPr>
            <a:r>
              <a:rPr lang="en-US" altLang="en-US" dirty="0">
                <a:ea typeface="Arial" panose="020B0604020202020204" pitchFamily="34" charset="0"/>
                <a:cs typeface="Arial" panose="020B0604020202020204" pitchFamily="34" charset="0"/>
              </a:rPr>
              <a:t>Contract security provider employing an IAHSS member</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942975" algn="l"/>
              </a:tabLst>
            </a:pPr>
            <a:r>
              <a:rPr lang="en-US" altLang="en-US" dirty="0">
                <a:ea typeface="Arial" panose="020B0604020202020204" pitchFamily="34" charset="0"/>
                <a:cs typeface="Arial" panose="020B0604020202020204" pitchFamily="34" charset="0"/>
              </a:rPr>
              <a:t>Nominations must </a:t>
            </a:r>
            <a:r>
              <a:rPr lang="en-US" altLang="en-US" u="sng" dirty="0" smtClean="0">
                <a:ea typeface="Arial" panose="020B0604020202020204" pitchFamily="34" charset="0"/>
                <a:cs typeface="Arial" panose="020B0604020202020204" pitchFamily="34" charset="0"/>
              </a:rPr>
              <a:t>fully define</a:t>
            </a:r>
            <a:r>
              <a:rPr lang="en-US" altLang="en-US" dirty="0" smtClean="0">
                <a:ea typeface="Arial" panose="020B0604020202020204" pitchFamily="34" charset="0"/>
                <a:cs typeface="Arial" panose="020B0604020202020204" pitchFamily="34" charset="0"/>
              </a:rPr>
              <a:t> </a:t>
            </a:r>
            <a:r>
              <a:rPr lang="en-US" altLang="en-US" dirty="0">
                <a:ea typeface="Arial" panose="020B0604020202020204" pitchFamily="34" charset="0"/>
                <a:cs typeface="Arial" panose="020B0604020202020204" pitchFamily="34" charset="0"/>
              </a:rPr>
              <a:t>the act, action, achievement, accomplishment or service meriting recognition</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942975" algn="l"/>
              </a:tabLst>
            </a:pPr>
            <a:r>
              <a:rPr lang="en-US" altLang="en-US" dirty="0">
                <a:ea typeface="Arial" panose="020B0604020202020204" pitchFamily="34" charset="0"/>
                <a:cs typeface="Arial" panose="020B0604020202020204" pitchFamily="34" charset="0"/>
              </a:rPr>
              <a:t>Nomination submissions must be </a:t>
            </a:r>
            <a:r>
              <a:rPr lang="en-US" altLang="en-US" u="sng" dirty="0">
                <a:ea typeface="Arial" panose="020B0604020202020204" pitchFamily="34" charset="0"/>
                <a:cs typeface="Arial" panose="020B0604020202020204" pitchFamily="34" charset="0"/>
              </a:rPr>
              <a:t>clear (type written) and complete</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942975" algn="l"/>
              </a:tabLst>
            </a:pPr>
            <a:r>
              <a:rPr lang="en-US" altLang="en-US" dirty="0">
                <a:ea typeface="Arial" panose="020B0604020202020204" pitchFamily="34" charset="0"/>
                <a:cs typeface="Arial" panose="020B0604020202020204" pitchFamily="34" charset="0"/>
              </a:rPr>
              <a:t>Materials supporting nomination </a:t>
            </a:r>
            <a:r>
              <a:rPr lang="en-US" altLang="en-US" u="sng" dirty="0">
                <a:ea typeface="Arial" panose="020B0604020202020204" pitchFamily="34" charset="0"/>
                <a:cs typeface="Arial" panose="020B0604020202020204" pitchFamily="34" charset="0"/>
              </a:rPr>
              <a:t>must include all required information</a:t>
            </a:r>
            <a:r>
              <a:rPr lang="en-US" altLang="en-US" dirty="0">
                <a:ea typeface="Arial" panose="020B0604020202020204" pitchFamily="34" charset="0"/>
                <a:cs typeface="Arial" panose="020B0604020202020204" pitchFamily="34" charset="0"/>
              </a:rPr>
              <a:t> (name, business information, media outlets, etc.)</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942975" algn="l"/>
              </a:tabLst>
            </a:pPr>
            <a:r>
              <a:rPr lang="en-US" altLang="en-US" dirty="0">
                <a:ea typeface="Arial" panose="020B0604020202020204" pitchFamily="34" charset="0"/>
                <a:cs typeface="Arial" panose="020B0604020202020204" pitchFamily="34" charset="0"/>
              </a:rPr>
              <a:t>All documentation and materials become the property of the </a:t>
            </a:r>
            <a:r>
              <a:rPr lang="en-US" altLang="en-US" dirty="0" err="1" smtClean="0">
                <a:ea typeface="Arial" panose="020B0604020202020204" pitchFamily="34" charset="0"/>
                <a:cs typeface="Arial" panose="020B0604020202020204" pitchFamily="34" charset="0"/>
              </a:rPr>
              <a:t>IAHSS</a:t>
            </a:r>
            <a:r>
              <a:rPr lang="en-US" altLang="en-US" i="1" dirty="0" err="1" smtClean="0">
                <a:ea typeface="Arial" panose="020B0604020202020204" pitchFamily="34" charset="0"/>
                <a:cs typeface="Arial" panose="020B0604020202020204" pitchFamily="34" charset="0"/>
              </a:rPr>
              <a:t>Foundation</a:t>
            </a:r>
            <a:endParaRPr lang="en-US" altLang="en-US" i="1" dirty="0">
              <a:ea typeface="Arial" panose="020B0604020202020204" pitchFamily="34" charset="0"/>
              <a:cs typeface="Arial" panose="020B0604020202020204" pitchFamily="34" charset="0"/>
            </a:endParaRPr>
          </a:p>
          <a:p>
            <a:pPr marL="214313" indent="-214313" defTabSz="685800">
              <a:buFont typeface="Wingdings" panose="05000000000000000000" pitchFamily="2" charset="2"/>
              <a:buChar char="Ø"/>
              <a:tabLst>
                <a:tab pos="942975" algn="l"/>
              </a:tabLst>
            </a:pPr>
            <a:r>
              <a:rPr lang="en-US" altLang="en-US" dirty="0">
                <a:ea typeface="Arial" panose="020B0604020202020204" pitchFamily="34" charset="0"/>
                <a:cs typeface="Arial" panose="020B0604020202020204" pitchFamily="34" charset="0"/>
              </a:rPr>
              <a:t>Acceptable submission formats</a:t>
            </a:r>
            <a:r>
              <a:rPr lang="en-US" altLang="en-US" b="1" dirty="0">
                <a:ea typeface="Arial" panose="020B0604020202020204" pitchFamily="34" charset="0"/>
                <a:cs typeface="Arial" panose="020B0604020202020204" pitchFamily="34" charset="0"/>
              </a:rPr>
              <a:t>:</a:t>
            </a:r>
            <a:endParaRPr lang="en-US" altLang="en-US" dirty="0">
              <a:cs typeface="Arial" panose="020B0604020202020204" pitchFamily="34" charset="0"/>
            </a:endParaRPr>
          </a:p>
          <a:p>
            <a:pPr marL="600075" lvl="1" indent="-257175">
              <a:buFont typeface="Wingdings" panose="05000000000000000000" pitchFamily="2" charset="2"/>
              <a:buChar char="ü"/>
            </a:pPr>
            <a:r>
              <a:rPr lang="en-US" altLang="en-US" dirty="0">
                <a:ea typeface="Arial" panose="020B0604020202020204" pitchFamily="34" charset="0"/>
                <a:cs typeface="Arial" panose="020B0604020202020204" pitchFamily="34" charset="0"/>
              </a:rPr>
              <a:t>Printed hardcopy</a:t>
            </a:r>
          </a:p>
          <a:p>
            <a:pPr marL="600075" lvl="1" indent="-257175">
              <a:buFont typeface="Wingdings" panose="05000000000000000000" pitchFamily="2" charset="2"/>
              <a:buChar char="ü"/>
            </a:pPr>
            <a:r>
              <a:rPr lang="en-US" altLang="en-US" dirty="0">
                <a:ea typeface="Arial" panose="020B0604020202020204" pitchFamily="34" charset="0"/>
                <a:cs typeface="Arial" panose="020B0604020202020204" pitchFamily="34" charset="0"/>
              </a:rPr>
              <a:t>Disk</a:t>
            </a:r>
          </a:p>
          <a:p>
            <a:pPr marL="600075" lvl="1" indent="-257175">
              <a:buFont typeface="Wingdings" panose="05000000000000000000" pitchFamily="2" charset="2"/>
              <a:buChar char="ü"/>
            </a:pPr>
            <a:r>
              <a:rPr lang="en-US" altLang="en-US" dirty="0">
                <a:ea typeface="Arial" panose="020B0604020202020204" pitchFamily="34" charset="0"/>
                <a:cs typeface="Arial" panose="020B0604020202020204" pitchFamily="34" charset="0"/>
              </a:rPr>
              <a:t>Thumb drive</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942975" algn="l"/>
              </a:tabLst>
            </a:pPr>
            <a:r>
              <a:rPr lang="en-US" altLang="en-US" dirty="0">
                <a:ea typeface="Arial" panose="020B0604020202020204" pitchFamily="34" charset="0"/>
                <a:cs typeface="Arial" panose="020B0604020202020204" pitchFamily="34" charset="0"/>
              </a:rPr>
              <a:t>Submission to </a:t>
            </a:r>
            <a:r>
              <a:rPr lang="en-US" altLang="en-US" dirty="0" err="1" smtClean="0">
                <a:ea typeface="Arial" panose="020B0604020202020204" pitchFamily="34" charset="0"/>
                <a:cs typeface="Arial" panose="020B0604020202020204" pitchFamily="34" charset="0"/>
              </a:rPr>
              <a:t>IAHSS</a:t>
            </a:r>
            <a:r>
              <a:rPr lang="en-US" altLang="en-US" i="1" dirty="0" err="1" smtClean="0">
                <a:ea typeface="Arial" panose="020B0604020202020204" pitchFamily="34" charset="0"/>
                <a:cs typeface="Arial" panose="020B0604020202020204" pitchFamily="34" charset="0"/>
              </a:rPr>
              <a:t>Foundation</a:t>
            </a:r>
            <a:r>
              <a:rPr lang="en-US" altLang="en-US" i="1" dirty="0" smtClean="0">
                <a:ea typeface="Arial" panose="020B0604020202020204" pitchFamily="34" charset="0"/>
                <a:cs typeface="Arial" panose="020B0604020202020204" pitchFamily="34" charset="0"/>
              </a:rPr>
              <a:t> </a:t>
            </a:r>
            <a:r>
              <a:rPr lang="en-US" altLang="en-US" dirty="0">
                <a:ea typeface="Arial" panose="020B0604020202020204" pitchFamily="34" charset="0"/>
                <a:cs typeface="Arial" panose="020B0604020202020204" pitchFamily="34" charset="0"/>
              </a:rPr>
              <a:t>- </a:t>
            </a:r>
            <a:r>
              <a:rPr lang="en-US" altLang="en-US" u="sng" dirty="0" smtClean="0">
                <a:ea typeface="Arial" panose="020B0604020202020204" pitchFamily="34" charset="0"/>
                <a:cs typeface="Arial" panose="020B0604020202020204" pitchFamily="34" charset="0"/>
              </a:rPr>
              <a:t>no </a:t>
            </a:r>
            <a:r>
              <a:rPr lang="en-US" altLang="en-US" u="sng" dirty="0">
                <a:ea typeface="Arial" panose="020B0604020202020204" pitchFamily="34" charset="0"/>
                <a:cs typeface="Arial" panose="020B0604020202020204" pitchFamily="34" charset="0"/>
              </a:rPr>
              <a:t>later than </a:t>
            </a:r>
            <a:r>
              <a:rPr lang="en-US" altLang="en-US" b="1" u="sng" dirty="0">
                <a:ea typeface="Arial" panose="020B0604020202020204" pitchFamily="34" charset="0"/>
                <a:cs typeface="Arial" panose="020B0604020202020204" pitchFamily="34" charset="0"/>
              </a:rPr>
              <a:t>15 January</a:t>
            </a:r>
            <a:r>
              <a:rPr lang="en-US" altLang="en-US" dirty="0">
                <a:cs typeface="Arial" panose="020B0604020202020204" pitchFamily="34" charset="0"/>
              </a:rPr>
              <a:t>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630" y="145307"/>
            <a:ext cx="8162925" cy="771525"/>
          </a:xfrm>
          <a:prstGeom prst="rect">
            <a:avLst/>
          </a:prstGeom>
        </p:spPr>
      </p:pic>
    </p:spTree>
    <p:extLst>
      <p:ext uri="{BB962C8B-B14F-4D97-AF65-F5344CB8AC3E}">
        <p14:creationId xmlns:p14="http://schemas.microsoft.com/office/powerpoint/2010/main" val="3857480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ChangeArrowheads="1"/>
          </p:cNvSpPr>
          <p:nvPr/>
        </p:nvSpPr>
        <p:spPr bwMode="auto">
          <a:xfrm>
            <a:off x="237893" y="2415606"/>
            <a:ext cx="7538224" cy="2993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1244600" algn="l"/>
              </a:tabLst>
              <a:defRPr>
                <a:solidFill>
                  <a:schemeClr val="tx1"/>
                </a:solidFill>
                <a:latin typeface="Arial" panose="020B0604020202020204" pitchFamily="34" charset="0"/>
              </a:defRPr>
            </a:lvl1pPr>
            <a:lvl2pPr eaLnBrk="0" fontAlgn="base" hangingPunct="0">
              <a:spcBef>
                <a:spcPct val="0"/>
              </a:spcBef>
              <a:spcAft>
                <a:spcPct val="0"/>
              </a:spcAft>
              <a:tabLst>
                <a:tab pos="1244600" algn="l"/>
              </a:tabLst>
              <a:defRPr>
                <a:solidFill>
                  <a:schemeClr val="tx1"/>
                </a:solidFill>
                <a:latin typeface="Arial" panose="020B0604020202020204" pitchFamily="34" charset="0"/>
              </a:defRPr>
            </a:lvl2pPr>
            <a:lvl3pPr eaLnBrk="0" fontAlgn="base" hangingPunct="0">
              <a:spcBef>
                <a:spcPct val="0"/>
              </a:spcBef>
              <a:spcAft>
                <a:spcPct val="0"/>
              </a:spcAft>
              <a:tabLst>
                <a:tab pos="1244600" algn="l"/>
              </a:tabLst>
              <a:defRPr>
                <a:solidFill>
                  <a:schemeClr val="tx1"/>
                </a:solidFill>
                <a:latin typeface="Arial" panose="020B0604020202020204" pitchFamily="34" charset="0"/>
              </a:defRPr>
            </a:lvl3pPr>
            <a:lvl4pPr eaLnBrk="0" fontAlgn="base" hangingPunct="0">
              <a:spcBef>
                <a:spcPct val="0"/>
              </a:spcBef>
              <a:spcAft>
                <a:spcPct val="0"/>
              </a:spcAft>
              <a:tabLst>
                <a:tab pos="1244600" algn="l"/>
              </a:tabLst>
              <a:defRPr>
                <a:solidFill>
                  <a:schemeClr val="tx1"/>
                </a:solidFill>
                <a:latin typeface="Arial" panose="020B0604020202020204" pitchFamily="34" charset="0"/>
              </a:defRPr>
            </a:lvl4pPr>
            <a:lvl5pPr eaLnBrk="0" fontAlgn="base" hangingPunct="0">
              <a:spcBef>
                <a:spcPct val="0"/>
              </a:spcBef>
              <a:spcAft>
                <a:spcPct val="0"/>
              </a:spcAft>
              <a:tabLst>
                <a:tab pos="1244600" algn="l"/>
              </a:tabLst>
              <a:defRPr>
                <a:solidFill>
                  <a:schemeClr val="tx1"/>
                </a:solidFill>
                <a:latin typeface="Arial" panose="020B0604020202020204" pitchFamily="34" charset="0"/>
              </a:defRPr>
            </a:lvl5pPr>
            <a:lvl6pPr eaLnBrk="0" fontAlgn="base" hangingPunct="0">
              <a:spcBef>
                <a:spcPct val="0"/>
              </a:spcBef>
              <a:spcAft>
                <a:spcPct val="0"/>
              </a:spcAft>
              <a:tabLst>
                <a:tab pos="1244600" algn="l"/>
              </a:tabLst>
              <a:defRPr>
                <a:solidFill>
                  <a:schemeClr val="tx1"/>
                </a:solidFill>
                <a:latin typeface="Arial" panose="020B0604020202020204" pitchFamily="34" charset="0"/>
              </a:defRPr>
            </a:lvl6pPr>
            <a:lvl7pPr eaLnBrk="0" fontAlgn="base" hangingPunct="0">
              <a:spcBef>
                <a:spcPct val="0"/>
              </a:spcBef>
              <a:spcAft>
                <a:spcPct val="0"/>
              </a:spcAft>
              <a:tabLst>
                <a:tab pos="1244600" algn="l"/>
              </a:tabLst>
              <a:defRPr>
                <a:solidFill>
                  <a:schemeClr val="tx1"/>
                </a:solidFill>
                <a:latin typeface="Arial" panose="020B0604020202020204" pitchFamily="34" charset="0"/>
              </a:defRPr>
            </a:lvl7pPr>
            <a:lvl8pPr eaLnBrk="0" fontAlgn="base" hangingPunct="0">
              <a:spcBef>
                <a:spcPct val="0"/>
              </a:spcBef>
              <a:spcAft>
                <a:spcPct val="0"/>
              </a:spcAft>
              <a:tabLst>
                <a:tab pos="1244600" algn="l"/>
              </a:tabLst>
              <a:defRPr>
                <a:solidFill>
                  <a:schemeClr val="tx1"/>
                </a:solidFill>
                <a:latin typeface="Arial" panose="020B0604020202020204" pitchFamily="34" charset="0"/>
              </a:defRPr>
            </a:lvl8pPr>
            <a:lvl9pPr eaLnBrk="0" fontAlgn="base" hangingPunct="0">
              <a:spcBef>
                <a:spcPct val="0"/>
              </a:spcBef>
              <a:spcAft>
                <a:spcPct val="0"/>
              </a:spcAft>
              <a:tabLst>
                <a:tab pos="1244600" algn="l"/>
              </a:tabLst>
              <a:defRPr>
                <a:solidFill>
                  <a:schemeClr val="tx1"/>
                </a:solidFill>
                <a:latin typeface="Arial" panose="020B0604020202020204" pitchFamily="34" charset="0"/>
              </a:defRPr>
            </a:lvl9pPr>
          </a:lstStyle>
          <a:p>
            <a:pPr defTabSz="685800">
              <a:tabLst>
                <a:tab pos="933450" algn="l"/>
              </a:tabLst>
            </a:pPr>
            <a:r>
              <a:rPr lang="en-US" altLang="en-US" sz="2800" u="sng" dirty="0">
                <a:solidFill>
                  <a:srgbClr val="420000"/>
                </a:solidFill>
                <a:latin typeface="Berlin Sans FB" panose="020E0602020502020306" pitchFamily="34" charset="0"/>
                <a:ea typeface="Berlin Sans FB" panose="020E0602020502020306" pitchFamily="34" charset="0"/>
                <a:cs typeface="Berlin Sans FB" panose="020E0602020502020306" pitchFamily="34" charset="0"/>
              </a:rPr>
              <a:t>Nomination Submissions</a:t>
            </a:r>
            <a:endParaRPr lang="en-US" altLang="en-US" sz="2800" dirty="0">
              <a:latin typeface="Berlin Sans FB" panose="020E0602020502020306" pitchFamily="34" charset="0"/>
            </a:endParaRPr>
          </a:p>
          <a:p>
            <a:pPr marL="214313" indent="-214313" defTabSz="685800">
              <a:buFont typeface="Wingdings" panose="05000000000000000000" pitchFamily="2" charset="2"/>
              <a:buChar char="Ø"/>
              <a:tabLst>
                <a:tab pos="933450" algn="l"/>
              </a:tabLst>
            </a:pPr>
            <a:r>
              <a:rPr lang="en-US" altLang="en-US" dirty="0">
                <a:solidFill>
                  <a:srgbClr val="000000"/>
                </a:solidFill>
                <a:ea typeface="Arial" panose="020B0604020202020204" pitchFamily="34" charset="0"/>
                <a:cs typeface="Arial" panose="020B0604020202020204" pitchFamily="34" charset="0"/>
              </a:rPr>
              <a:t>Call for Nominations - made on the Monday subsequent to conclusion of the </a:t>
            </a:r>
            <a:r>
              <a:rPr lang="en-US" altLang="en-US" dirty="0" smtClean="0">
                <a:solidFill>
                  <a:srgbClr val="000000"/>
                </a:solidFill>
                <a:ea typeface="Arial" panose="020B0604020202020204" pitchFamily="34" charset="0"/>
                <a:cs typeface="Arial" panose="020B0604020202020204" pitchFamily="34" charset="0"/>
              </a:rPr>
              <a:t>ACE </a:t>
            </a:r>
            <a:r>
              <a:rPr lang="en-US" altLang="en-US" dirty="0">
                <a:solidFill>
                  <a:srgbClr val="000000"/>
                </a:solidFill>
                <a:ea typeface="Arial" panose="020B0604020202020204" pitchFamily="34" charset="0"/>
                <a:cs typeface="Arial" panose="020B0604020202020204" pitchFamily="34" charset="0"/>
              </a:rPr>
              <a:t>of the IAHSS</a:t>
            </a:r>
          </a:p>
          <a:p>
            <a:pPr marL="214313" indent="-214313" defTabSz="685800">
              <a:buFont typeface="Wingdings" panose="05000000000000000000" pitchFamily="2" charset="2"/>
              <a:buChar char="Ø"/>
              <a:tabLst>
                <a:tab pos="933450" algn="l"/>
              </a:tabLst>
            </a:pPr>
            <a:endParaRPr lang="en-US" altLang="en-US" dirty="0">
              <a:cs typeface="Arial" panose="020B0604020202020204" pitchFamily="34" charset="0"/>
            </a:endParaRPr>
          </a:p>
          <a:p>
            <a:pPr marL="214313" indent="-214313" defTabSz="685800">
              <a:buFont typeface="Wingdings" panose="05000000000000000000" pitchFamily="2" charset="2"/>
              <a:buChar char="Ø"/>
              <a:tabLst>
                <a:tab pos="933450" algn="l"/>
              </a:tabLst>
            </a:pPr>
            <a:r>
              <a:rPr lang="en-US" altLang="en-US" dirty="0">
                <a:solidFill>
                  <a:srgbClr val="000000"/>
                </a:solidFill>
                <a:ea typeface="Arial" panose="020B0604020202020204" pitchFamily="34" charset="0"/>
                <a:cs typeface="Arial" panose="020B0604020202020204" pitchFamily="34" charset="0"/>
              </a:rPr>
              <a:t>May be forwarded at </a:t>
            </a:r>
            <a:r>
              <a:rPr lang="en-US" altLang="en-US" b="1" u="sng" dirty="0">
                <a:solidFill>
                  <a:srgbClr val="000000"/>
                </a:solidFill>
                <a:ea typeface="Arial" panose="020B0604020202020204" pitchFamily="34" charset="0"/>
                <a:cs typeface="Arial" panose="020B0604020202020204" pitchFamily="34" charset="0"/>
              </a:rPr>
              <a:t>anytime</a:t>
            </a:r>
            <a:r>
              <a:rPr lang="en-US" altLang="en-US" b="1" dirty="0">
                <a:solidFill>
                  <a:srgbClr val="000000"/>
                </a:solidFill>
                <a:ea typeface="Arial" panose="020B0604020202020204" pitchFamily="34" charset="0"/>
                <a:cs typeface="Arial" panose="020B0604020202020204" pitchFamily="34" charset="0"/>
              </a:rPr>
              <a:t> </a:t>
            </a:r>
            <a:r>
              <a:rPr lang="en-US" altLang="en-US" dirty="0">
                <a:solidFill>
                  <a:srgbClr val="000000"/>
                </a:solidFill>
                <a:ea typeface="Arial" panose="020B0604020202020204" pitchFamily="34" charset="0"/>
                <a:cs typeface="Arial" panose="020B0604020202020204" pitchFamily="34" charset="0"/>
              </a:rPr>
              <a:t>during the calendar </a:t>
            </a:r>
            <a:r>
              <a:rPr lang="en-US" altLang="en-US" dirty="0" smtClean="0">
                <a:solidFill>
                  <a:srgbClr val="000000"/>
                </a:solidFill>
                <a:ea typeface="Arial" panose="020B0604020202020204" pitchFamily="34" charset="0"/>
                <a:cs typeface="Arial" panose="020B0604020202020204" pitchFamily="34" charset="0"/>
              </a:rPr>
              <a:t>year </a:t>
            </a:r>
            <a:endParaRPr lang="en-US" altLang="en-US" dirty="0">
              <a:ea typeface="Arial" panose="020B0604020202020204" pitchFamily="34" charset="0"/>
              <a:cs typeface="Arial" panose="020B0604020202020204" pitchFamily="34" charset="0"/>
            </a:endParaRPr>
          </a:p>
          <a:p>
            <a:pPr marL="214313" indent="-214313" defTabSz="685800">
              <a:buFont typeface="Wingdings" panose="05000000000000000000" pitchFamily="2" charset="2"/>
              <a:buChar char="Ø"/>
              <a:tabLst>
                <a:tab pos="933450" algn="l"/>
              </a:tabLst>
            </a:pPr>
            <a:endParaRPr lang="en-US" altLang="en-US" dirty="0">
              <a:solidFill>
                <a:srgbClr val="000000"/>
              </a:solidFill>
              <a:ea typeface="Arial" panose="020B0604020202020204" pitchFamily="34" charset="0"/>
              <a:cs typeface="Arial" panose="020B0604020202020204" pitchFamily="34" charset="0"/>
            </a:endParaRPr>
          </a:p>
          <a:p>
            <a:pPr marL="214313" indent="-214313" defTabSz="685800">
              <a:buFont typeface="Wingdings" panose="05000000000000000000" pitchFamily="2" charset="2"/>
              <a:buChar char="Ø"/>
              <a:tabLst>
                <a:tab pos="933450" algn="l"/>
              </a:tabLst>
            </a:pPr>
            <a:r>
              <a:rPr lang="en-US" altLang="en-US" dirty="0">
                <a:solidFill>
                  <a:srgbClr val="000000"/>
                </a:solidFill>
                <a:ea typeface="Arial" panose="020B0604020202020204" pitchFamily="34" charset="0"/>
                <a:cs typeface="Arial" panose="020B0604020202020204" pitchFamily="34" charset="0"/>
              </a:rPr>
              <a:t>Forward to Nomination Review Committee, </a:t>
            </a:r>
            <a:r>
              <a:rPr lang="en-US" altLang="en-US" i="1" dirty="0" err="1" smtClean="0">
                <a:solidFill>
                  <a:srgbClr val="000000"/>
                </a:solidFill>
                <a:ea typeface="Arial" panose="020B0604020202020204" pitchFamily="34" charset="0"/>
                <a:cs typeface="Arial" panose="020B0604020202020204" pitchFamily="34" charset="0"/>
              </a:rPr>
              <a:t>IAHSSFoundation</a:t>
            </a:r>
            <a:r>
              <a:rPr lang="en-US" altLang="en-US" i="1" dirty="0" smtClean="0">
                <a:solidFill>
                  <a:srgbClr val="000000"/>
                </a:solidFill>
                <a:ea typeface="Arial" panose="020B0604020202020204" pitchFamily="34" charset="0"/>
                <a:cs typeface="Arial" panose="020B0604020202020204" pitchFamily="34" charset="0"/>
              </a:rPr>
              <a:t> </a:t>
            </a:r>
            <a:r>
              <a:rPr lang="en-US" altLang="en-US" i="1" dirty="0">
                <a:ea typeface="Arial" panose="020B0604020202020204" pitchFamily="34" charset="0"/>
                <a:cs typeface="Arial" panose="020B0604020202020204" pitchFamily="34" charset="0"/>
              </a:rPr>
              <a:t>P.O </a:t>
            </a:r>
            <a:r>
              <a:rPr lang="en-US" altLang="en-US" dirty="0">
                <a:ea typeface="Arial" panose="020B0604020202020204" pitchFamily="34" charset="0"/>
                <a:cs typeface="Arial" panose="020B0604020202020204" pitchFamily="34" charset="0"/>
              </a:rPr>
              <a:t>Box 5038, Glendale Heights, IL  60139</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933450" algn="l"/>
              </a:tabLst>
            </a:pPr>
            <a:endParaRPr lang="en-US" altLang="en-US" dirty="0">
              <a:solidFill>
                <a:srgbClr val="999966"/>
              </a:solidFill>
              <a:ea typeface="Wingdings" panose="05000000000000000000" pitchFamily="2" charset="2"/>
              <a:cs typeface="Arial" panose="020B0604020202020204" pitchFamily="34" charset="0"/>
            </a:endParaRPr>
          </a:p>
          <a:p>
            <a:pPr marL="214313" indent="-214313" defTabSz="685800">
              <a:buFont typeface="Wingdings" panose="05000000000000000000" pitchFamily="2" charset="2"/>
              <a:buChar char="Ø"/>
              <a:tabLst>
                <a:tab pos="933450" algn="l"/>
              </a:tabLst>
            </a:pPr>
            <a:r>
              <a:rPr lang="en-US" altLang="en-US" dirty="0">
                <a:solidFill>
                  <a:srgbClr val="000000"/>
                </a:solidFill>
                <a:ea typeface="Arial" panose="020B0604020202020204" pitchFamily="34" charset="0"/>
                <a:cs typeface="Arial" panose="020B0604020202020204" pitchFamily="34" charset="0"/>
              </a:rPr>
              <a:t>For consideration must be </a:t>
            </a:r>
            <a:r>
              <a:rPr lang="en-US" altLang="en-US" dirty="0" smtClean="0">
                <a:solidFill>
                  <a:srgbClr val="000000"/>
                </a:solidFill>
                <a:ea typeface="Arial" panose="020B0604020202020204" pitchFamily="34" charset="0"/>
                <a:cs typeface="Arial" panose="020B0604020202020204" pitchFamily="34" charset="0"/>
              </a:rPr>
              <a:t>submitted no </a:t>
            </a:r>
            <a:r>
              <a:rPr lang="en-US" altLang="en-US" dirty="0">
                <a:solidFill>
                  <a:srgbClr val="000000"/>
                </a:solidFill>
                <a:ea typeface="Arial" panose="020B0604020202020204" pitchFamily="34" charset="0"/>
                <a:cs typeface="Arial" panose="020B0604020202020204" pitchFamily="34" charset="0"/>
              </a:rPr>
              <a:t>later than </a:t>
            </a:r>
            <a:r>
              <a:rPr lang="en-US" altLang="en-US" u="sng" dirty="0">
                <a:solidFill>
                  <a:srgbClr val="000000"/>
                </a:solidFill>
                <a:ea typeface="Arial" panose="020B0604020202020204" pitchFamily="34" charset="0"/>
                <a:cs typeface="Arial" panose="020B0604020202020204" pitchFamily="34" charset="0"/>
              </a:rPr>
              <a:t>15 January</a:t>
            </a:r>
            <a:endParaRPr lang="en-US" altLang="en-US" dirty="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630" y="145307"/>
            <a:ext cx="8162925" cy="771525"/>
          </a:xfrm>
          <a:prstGeom prst="rect">
            <a:avLst/>
          </a:prstGeom>
        </p:spPr>
      </p:pic>
    </p:spTree>
    <p:extLst>
      <p:ext uri="{BB962C8B-B14F-4D97-AF65-F5344CB8AC3E}">
        <p14:creationId xmlns:p14="http://schemas.microsoft.com/office/powerpoint/2010/main" val="607829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sp>
        <p:nvSpPr>
          <p:cNvPr id="5" name="Rectangle 4"/>
          <p:cNvSpPr>
            <a:spLocks noChangeArrowheads="1"/>
          </p:cNvSpPr>
          <p:nvPr/>
        </p:nvSpPr>
        <p:spPr bwMode="auto">
          <a:xfrm>
            <a:off x="230459" y="2362991"/>
            <a:ext cx="7553092" cy="3208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1079500" algn="l"/>
                <a:tab pos="6781800" algn="l"/>
              </a:tabLst>
              <a:defRPr>
                <a:solidFill>
                  <a:schemeClr val="tx1"/>
                </a:solidFill>
                <a:latin typeface="Arial" panose="020B0604020202020204" pitchFamily="34" charset="0"/>
              </a:defRPr>
            </a:lvl1pPr>
            <a:lvl2pPr eaLnBrk="0" fontAlgn="base" hangingPunct="0">
              <a:spcBef>
                <a:spcPct val="0"/>
              </a:spcBef>
              <a:spcAft>
                <a:spcPct val="0"/>
              </a:spcAft>
              <a:tabLst>
                <a:tab pos="1079500" algn="l"/>
                <a:tab pos="6781800" algn="l"/>
              </a:tabLst>
              <a:defRPr>
                <a:solidFill>
                  <a:schemeClr val="tx1"/>
                </a:solidFill>
                <a:latin typeface="Arial" panose="020B0604020202020204" pitchFamily="34" charset="0"/>
              </a:defRPr>
            </a:lvl2pPr>
            <a:lvl3pPr eaLnBrk="0" fontAlgn="base" hangingPunct="0">
              <a:spcBef>
                <a:spcPct val="0"/>
              </a:spcBef>
              <a:spcAft>
                <a:spcPct val="0"/>
              </a:spcAft>
              <a:tabLst>
                <a:tab pos="1079500" algn="l"/>
                <a:tab pos="6781800" algn="l"/>
              </a:tabLst>
              <a:defRPr>
                <a:solidFill>
                  <a:schemeClr val="tx1"/>
                </a:solidFill>
                <a:latin typeface="Arial" panose="020B0604020202020204" pitchFamily="34" charset="0"/>
              </a:defRPr>
            </a:lvl3pPr>
            <a:lvl4pPr eaLnBrk="0" fontAlgn="base" hangingPunct="0">
              <a:spcBef>
                <a:spcPct val="0"/>
              </a:spcBef>
              <a:spcAft>
                <a:spcPct val="0"/>
              </a:spcAft>
              <a:tabLst>
                <a:tab pos="1079500" algn="l"/>
                <a:tab pos="6781800" algn="l"/>
              </a:tabLst>
              <a:defRPr>
                <a:solidFill>
                  <a:schemeClr val="tx1"/>
                </a:solidFill>
                <a:latin typeface="Arial" panose="020B0604020202020204" pitchFamily="34" charset="0"/>
              </a:defRPr>
            </a:lvl4pPr>
            <a:lvl5pPr eaLnBrk="0" fontAlgn="base" hangingPunct="0">
              <a:spcBef>
                <a:spcPct val="0"/>
              </a:spcBef>
              <a:spcAft>
                <a:spcPct val="0"/>
              </a:spcAft>
              <a:tabLst>
                <a:tab pos="1079500" algn="l"/>
                <a:tab pos="6781800" algn="l"/>
              </a:tabLst>
              <a:defRPr>
                <a:solidFill>
                  <a:schemeClr val="tx1"/>
                </a:solidFill>
                <a:latin typeface="Arial" panose="020B0604020202020204" pitchFamily="34" charset="0"/>
              </a:defRPr>
            </a:lvl5pPr>
            <a:lvl6pPr eaLnBrk="0" fontAlgn="base" hangingPunct="0">
              <a:spcBef>
                <a:spcPct val="0"/>
              </a:spcBef>
              <a:spcAft>
                <a:spcPct val="0"/>
              </a:spcAft>
              <a:tabLst>
                <a:tab pos="1079500" algn="l"/>
                <a:tab pos="6781800" algn="l"/>
              </a:tabLst>
              <a:defRPr>
                <a:solidFill>
                  <a:schemeClr val="tx1"/>
                </a:solidFill>
                <a:latin typeface="Arial" panose="020B0604020202020204" pitchFamily="34" charset="0"/>
              </a:defRPr>
            </a:lvl6pPr>
            <a:lvl7pPr eaLnBrk="0" fontAlgn="base" hangingPunct="0">
              <a:spcBef>
                <a:spcPct val="0"/>
              </a:spcBef>
              <a:spcAft>
                <a:spcPct val="0"/>
              </a:spcAft>
              <a:tabLst>
                <a:tab pos="1079500" algn="l"/>
                <a:tab pos="6781800" algn="l"/>
              </a:tabLst>
              <a:defRPr>
                <a:solidFill>
                  <a:schemeClr val="tx1"/>
                </a:solidFill>
                <a:latin typeface="Arial" panose="020B0604020202020204" pitchFamily="34" charset="0"/>
              </a:defRPr>
            </a:lvl7pPr>
            <a:lvl8pPr eaLnBrk="0" fontAlgn="base" hangingPunct="0">
              <a:spcBef>
                <a:spcPct val="0"/>
              </a:spcBef>
              <a:spcAft>
                <a:spcPct val="0"/>
              </a:spcAft>
              <a:tabLst>
                <a:tab pos="1079500" algn="l"/>
                <a:tab pos="6781800" algn="l"/>
              </a:tabLst>
              <a:defRPr>
                <a:solidFill>
                  <a:schemeClr val="tx1"/>
                </a:solidFill>
                <a:latin typeface="Arial" panose="020B0604020202020204" pitchFamily="34" charset="0"/>
              </a:defRPr>
            </a:lvl8pPr>
            <a:lvl9pPr eaLnBrk="0" fontAlgn="base" hangingPunct="0">
              <a:spcBef>
                <a:spcPct val="0"/>
              </a:spcBef>
              <a:spcAft>
                <a:spcPct val="0"/>
              </a:spcAft>
              <a:tabLst>
                <a:tab pos="1079500" algn="l"/>
                <a:tab pos="6781800" algn="l"/>
              </a:tabLst>
              <a:defRPr>
                <a:solidFill>
                  <a:schemeClr val="tx1"/>
                </a:solidFill>
                <a:latin typeface="Arial" panose="020B0604020202020204" pitchFamily="34" charset="0"/>
              </a:defRPr>
            </a:lvl9pPr>
          </a:lstStyle>
          <a:p>
            <a:pPr defTabSz="685800">
              <a:lnSpc>
                <a:spcPct val="150000"/>
              </a:lnSpc>
              <a:tabLst>
                <a:tab pos="809625" algn="l"/>
                <a:tab pos="5086350" algn="l"/>
              </a:tabLst>
            </a:pPr>
            <a:r>
              <a:rPr lang="en-US" altLang="en-US" sz="2800" u="sng" dirty="0">
                <a:solidFill>
                  <a:srgbClr val="420000"/>
                </a:solidFill>
                <a:latin typeface="Berlin Sans FB" panose="020E0602020502020306" pitchFamily="34" charset="0"/>
                <a:ea typeface="Berlin Sans FB" panose="020E0602020502020306" pitchFamily="34" charset="0"/>
                <a:cs typeface="Berlin Sans FB" panose="020E0602020502020306" pitchFamily="34" charset="0"/>
              </a:rPr>
              <a:t>Nomination Review Committee</a:t>
            </a:r>
            <a:endParaRPr lang="en-US" altLang="en-US" sz="2800" dirty="0">
              <a:latin typeface="Berlin Sans FB" panose="020E0602020502020306" pitchFamily="34" charset="0"/>
            </a:endParaRPr>
          </a:p>
          <a:p>
            <a:pPr marL="214313" indent="-214313" defTabSz="685800">
              <a:buFont typeface="Wingdings" panose="05000000000000000000" pitchFamily="2" charset="2"/>
              <a:buChar char="Ø"/>
              <a:tabLst>
                <a:tab pos="809625" algn="l"/>
                <a:tab pos="5086350" algn="l"/>
              </a:tabLst>
            </a:pPr>
            <a:r>
              <a:rPr lang="en-US" altLang="en-US" dirty="0">
                <a:ea typeface="Arial" panose="020B0604020202020204" pitchFamily="34" charset="0"/>
                <a:cs typeface="Arial" panose="020B0604020202020204" pitchFamily="34" charset="0"/>
              </a:rPr>
              <a:t>Nomination Review Committee appointed annually by the</a:t>
            </a:r>
            <a:r>
              <a:rPr lang="en-US" altLang="en-US" dirty="0">
                <a:cs typeface="Arial" panose="020B0604020202020204" pitchFamily="34" charset="0"/>
              </a:rPr>
              <a:t> </a:t>
            </a:r>
            <a:r>
              <a:rPr lang="en-US" altLang="en-US" dirty="0">
                <a:ea typeface="Arial" panose="020B0604020202020204" pitchFamily="34" charset="0"/>
                <a:cs typeface="Arial" panose="020B0604020202020204" pitchFamily="34" charset="0"/>
              </a:rPr>
              <a:t>President of the Board of Directors, </a:t>
            </a:r>
            <a:r>
              <a:rPr lang="en-US" altLang="en-US" dirty="0" err="1" smtClean="0">
                <a:ea typeface="Arial" panose="020B0604020202020204" pitchFamily="34" charset="0"/>
                <a:cs typeface="Arial" panose="020B0604020202020204" pitchFamily="34" charset="0"/>
              </a:rPr>
              <a:t>IAHSS</a:t>
            </a:r>
            <a:r>
              <a:rPr lang="en-US" altLang="en-US" i="1" dirty="0" err="1" smtClean="0">
                <a:ea typeface="Arial" panose="020B0604020202020204" pitchFamily="34" charset="0"/>
                <a:cs typeface="Arial" panose="020B0604020202020204" pitchFamily="34" charset="0"/>
              </a:rPr>
              <a:t>Foundation</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809625" algn="l"/>
                <a:tab pos="5086350" algn="l"/>
              </a:tabLst>
            </a:pPr>
            <a:r>
              <a:rPr lang="en-US" altLang="en-US" dirty="0">
                <a:ea typeface="Arial" panose="020B0604020202020204" pitchFamily="34" charset="0"/>
                <a:cs typeface="Arial" panose="020B0604020202020204" pitchFamily="34" charset="0"/>
              </a:rPr>
              <a:t>Comprised of three persons including the chairperson</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809625" algn="l"/>
                <a:tab pos="5086350" algn="l"/>
              </a:tabLst>
            </a:pPr>
            <a:r>
              <a:rPr lang="en-US" altLang="en-US" dirty="0">
                <a:ea typeface="Arial" panose="020B0604020202020204" pitchFamily="34" charset="0"/>
                <a:cs typeface="Arial" panose="020B0604020202020204" pitchFamily="34" charset="0"/>
              </a:rPr>
              <a:t>Committee members must be active Certified Healthcare Protection Administrators</a:t>
            </a:r>
            <a:r>
              <a:rPr lang="en-US" altLang="en-US" b="1" dirty="0">
                <a:ea typeface="Arial" panose="020B0604020202020204" pitchFamily="34" charset="0"/>
                <a:cs typeface="Arial" panose="020B0604020202020204" pitchFamily="34" charset="0"/>
              </a:rPr>
              <a:t> </a:t>
            </a:r>
            <a:r>
              <a:rPr lang="en-US" altLang="en-US" dirty="0">
                <a:ea typeface="Arial" panose="020B0604020202020204" pitchFamily="34" charset="0"/>
                <a:cs typeface="Arial" panose="020B0604020202020204" pitchFamily="34" charset="0"/>
              </a:rPr>
              <a:t>(CHPA)</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809625" algn="l"/>
                <a:tab pos="5086350" algn="l"/>
              </a:tabLst>
            </a:pPr>
            <a:r>
              <a:rPr lang="en-US" altLang="en-US" dirty="0">
                <a:ea typeface="Arial" panose="020B0604020202020204" pitchFamily="34" charset="0"/>
                <a:cs typeface="Arial" panose="020B0604020202020204" pitchFamily="34" charset="0"/>
              </a:rPr>
              <a:t>Inquiries may be forwarded to, additional information obtained from:</a:t>
            </a:r>
          </a:p>
          <a:p>
            <a:pPr marL="600075" lvl="1" indent="-257175">
              <a:buFont typeface="Wingdings" panose="05000000000000000000" pitchFamily="2" charset="2"/>
              <a:buChar char="ü"/>
            </a:pPr>
            <a:r>
              <a:rPr lang="en-US" altLang="en-US" dirty="0" err="1" smtClean="0">
                <a:ea typeface="Arial" panose="020B0604020202020204" pitchFamily="34" charset="0"/>
                <a:cs typeface="Arial" panose="020B0604020202020204" pitchFamily="34" charset="0"/>
              </a:rPr>
              <a:t>IAHSS</a:t>
            </a:r>
            <a:r>
              <a:rPr lang="en-US" altLang="en-US" i="1" dirty="0" err="1" smtClean="0">
                <a:ea typeface="Arial" panose="020B0604020202020204" pitchFamily="34" charset="0"/>
                <a:cs typeface="Arial" panose="020B0604020202020204" pitchFamily="34" charset="0"/>
              </a:rPr>
              <a:t>Foundation</a:t>
            </a:r>
            <a:r>
              <a:rPr lang="en-US" altLang="en-US" i="1" dirty="0" smtClean="0">
                <a:ea typeface="Arial" panose="020B0604020202020204" pitchFamily="34" charset="0"/>
                <a:cs typeface="Arial" panose="020B0604020202020204" pitchFamily="34" charset="0"/>
              </a:rPr>
              <a:t> </a:t>
            </a:r>
            <a:r>
              <a:rPr lang="en-US" altLang="en-US" dirty="0">
                <a:ea typeface="Arial" panose="020B0604020202020204" pitchFamily="34" charset="0"/>
                <a:cs typeface="Arial" panose="020B0604020202020204" pitchFamily="34" charset="0"/>
              </a:rPr>
              <a:t>Web Site pages - </a:t>
            </a:r>
            <a:r>
              <a:rPr lang="en-US" altLang="en-US" dirty="0" smtClean="0">
                <a:ea typeface="Arial" panose="020B0604020202020204" pitchFamily="34" charset="0"/>
                <a:cs typeface="Arial" panose="020B0604020202020204" pitchFamily="34" charset="0"/>
                <a:hlinkClick r:id="rId2"/>
              </a:rPr>
              <a:t>www.iahssf.org</a:t>
            </a:r>
            <a:endParaRPr lang="en-US" altLang="en-US" dirty="0">
              <a:ea typeface="Arial" panose="020B0604020202020204" pitchFamily="34" charset="0"/>
              <a:cs typeface="Arial" panose="020B0604020202020204" pitchFamily="34" charset="0"/>
            </a:endParaRPr>
          </a:p>
          <a:p>
            <a:pPr marL="600075" lvl="1" indent="-257175">
              <a:buFont typeface="Wingdings" panose="05000000000000000000" pitchFamily="2" charset="2"/>
              <a:buChar char="ü"/>
            </a:pPr>
            <a:r>
              <a:rPr lang="en-US" altLang="en-US" dirty="0" err="1" smtClean="0">
                <a:ea typeface="Arial" panose="020B0604020202020204" pitchFamily="34" charset="0"/>
                <a:cs typeface="Arial" panose="020B0604020202020204" pitchFamily="34" charset="0"/>
              </a:rPr>
              <a:t>IAHSS</a:t>
            </a:r>
            <a:r>
              <a:rPr lang="en-US" altLang="en-US" i="1" dirty="0" err="1" smtClean="0">
                <a:ea typeface="Arial" panose="020B0604020202020204" pitchFamily="34" charset="0"/>
                <a:cs typeface="Arial" panose="020B0604020202020204" pitchFamily="34" charset="0"/>
              </a:rPr>
              <a:t>Foundation</a:t>
            </a:r>
            <a:r>
              <a:rPr lang="en-US" altLang="en-US" i="1" dirty="0" smtClean="0">
                <a:ea typeface="Arial" panose="020B0604020202020204" pitchFamily="34" charset="0"/>
                <a:cs typeface="Arial" panose="020B0604020202020204" pitchFamily="34" charset="0"/>
              </a:rPr>
              <a:t> </a:t>
            </a:r>
            <a:r>
              <a:rPr lang="en-US" altLang="en-US" dirty="0">
                <a:ea typeface="Arial" panose="020B0604020202020204" pitchFamily="34" charset="0"/>
                <a:cs typeface="Arial" panose="020B0604020202020204" pitchFamily="34" charset="0"/>
              </a:rPr>
              <a:t>Board of Directors (E-mail addresses)</a:t>
            </a:r>
          </a:p>
          <a:p>
            <a:pPr marL="600075" lvl="1" indent="-257175">
              <a:buFont typeface="Wingdings" panose="05000000000000000000" pitchFamily="2" charset="2"/>
              <a:buChar char="ü"/>
            </a:pPr>
            <a:r>
              <a:rPr lang="en-US" altLang="en-US" dirty="0">
                <a:ea typeface="Arial" panose="020B0604020202020204" pitchFamily="34" charset="0"/>
                <a:cs typeface="Arial" panose="020B0604020202020204" pitchFamily="34" charset="0"/>
              </a:rPr>
              <a:t>Executive Offices, P.O. Box 5030, Glendale Heights, IL  60139</a:t>
            </a:r>
            <a:endParaRPr lang="en-US" altLang="en-US" dirty="0">
              <a:cs typeface="Arial" panose="020B0604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630" y="145307"/>
            <a:ext cx="8162925" cy="771525"/>
          </a:xfrm>
          <a:prstGeom prst="rect">
            <a:avLst/>
          </a:prstGeom>
        </p:spPr>
      </p:pic>
    </p:spTree>
    <p:extLst>
      <p:ext uri="{BB962C8B-B14F-4D97-AF65-F5344CB8AC3E}">
        <p14:creationId xmlns:p14="http://schemas.microsoft.com/office/powerpoint/2010/main" val="4133215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sp>
        <p:nvSpPr>
          <p:cNvPr id="5" name="Rectangle 4"/>
          <p:cNvSpPr>
            <a:spLocks noChangeArrowheads="1"/>
          </p:cNvSpPr>
          <p:nvPr/>
        </p:nvSpPr>
        <p:spPr bwMode="auto">
          <a:xfrm>
            <a:off x="215589" y="1870928"/>
            <a:ext cx="7538225" cy="4039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812800" algn="l"/>
              </a:tabLst>
              <a:defRPr>
                <a:solidFill>
                  <a:schemeClr val="tx1"/>
                </a:solidFill>
                <a:latin typeface="Arial" panose="020B0604020202020204" pitchFamily="34" charset="0"/>
              </a:defRPr>
            </a:lvl1pPr>
            <a:lvl2pPr eaLnBrk="0" fontAlgn="base" hangingPunct="0">
              <a:spcBef>
                <a:spcPct val="0"/>
              </a:spcBef>
              <a:spcAft>
                <a:spcPct val="0"/>
              </a:spcAft>
              <a:tabLst>
                <a:tab pos="812800" algn="l"/>
              </a:tabLst>
              <a:defRPr>
                <a:solidFill>
                  <a:schemeClr val="tx1"/>
                </a:solidFill>
                <a:latin typeface="Arial" panose="020B0604020202020204" pitchFamily="34" charset="0"/>
              </a:defRPr>
            </a:lvl2pPr>
            <a:lvl3pPr eaLnBrk="0" fontAlgn="base" hangingPunct="0">
              <a:spcBef>
                <a:spcPct val="0"/>
              </a:spcBef>
              <a:spcAft>
                <a:spcPct val="0"/>
              </a:spcAft>
              <a:tabLst>
                <a:tab pos="812800" algn="l"/>
              </a:tabLst>
              <a:defRPr>
                <a:solidFill>
                  <a:schemeClr val="tx1"/>
                </a:solidFill>
                <a:latin typeface="Arial" panose="020B0604020202020204" pitchFamily="34" charset="0"/>
              </a:defRPr>
            </a:lvl3pPr>
            <a:lvl4pPr eaLnBrk="0" fontAlgn="base" hangingPunct="0">
              <a:spcBef>
                <a:spcPct val="0"/>
              </a:spcBef>
              <a:spcAft>
                <a:spcPct val="0"/>
              </a:spcAft>
              <a:tabLst>
                <a:tab pos="812800" algn="l"/>
              </a:tabLst>
              <a:defRPr>
                <a:solidFill>
                  <a:schemeClr val="tx1"/>
                </a:solidFill>
                <a:latin typeface="Arial" panose="020B0604020202020204" pitchFamily="34" charset="0"/>
              </a:defRPr>
            </a:lvl4pPr>
            <a:lvl5pPr eaLnBrk="0" fontAlgn="base" hangingPunct="0">
              <a:spcBef>
                <a:spcPct val="0"/>
              </a:spcBef>
              <a:spcAft>
                <a:spcPct val="0"/>
              </a:spcAft>
              <a:tabLst>
                <a:tab pos="812800" algn="l"/>
              </a:tabLst>
              <a:defRPr>
                <a:solidFill>
                  <a:schemeClr val="tx1"/>
                </a:solidFill>
                <a:latin typeface="Arial" panose="020B0604020202020204" pitchFamily="34" charset="0"/>
              </a:defRPr>
            </a:lvl5pPr>
            <a:lvl6pPr eaLnBrk="0" fontAlgn="base" hangingPunct="0">
              <a:spcBef>
                <a:spcPct val="0"/>
              </a:spcBef>
              <a:spcAft>
                <a:spcPct val="0"/>
              </a:spcAft>
              <a:tabLst>
                <a:tab pos="812800" algn="l"/>
              </a:tabLst>
              <a:defRPr>
                <a:solidFill>
                  <a:schemeClr val="tx1"/>
                </a:solidFill>
                <a:latin typeface="Arial" panose="020B0604020202020204" pitchFamily="34" charset="0"/>
              </a:defRPr>
            </a:lvl6pPr>
            <a:lvl7pPr eaLnBrk="0" fontAlgn="base" hangingPunct="0">
              <a:spcBef>
                <a:spcPct val="0"/>
              </a:spcBef>
              <a:spcAft>
                <a:spcPct val="0"/>
              </a:spcAft>
              <a:tabLst>
                <a:tab pos="812800" algn="l"/>
              </a:tabLst>
              <a:defRPr>
                <a:solidFill>
                  <a:schemeClr val="tx1"/>
                </a:solidFill>
                <a:latin typeface="Arial" panose="020B0604020202020204" pitchFamily="34" charset="0"/>
              </a:defRPr>
            </a:lvl7pPr>
            <a:lvl8pPr eaLnBrk="0" fontAlgn="base" hangingPunct="0">
              <a:spcBef>
                <a:spcPct val="0"/>
              </a:spcBef>
              <a:spcAft>
                <a:spcPct val="0"/>
              </a:spcAft>
              <a:tabLst>
                <a:tab pos="812800" algn="l"/>
              </a:tabLst>
              <a:defRPr>
                <a:solidFill>
                  <a:schemeClr val="tx1"/>
                </a:solidFill>
                <a:latin typeface="Arial" panose="020B0604020202020204" pitchFamily="34" charset="0"/>
              </a:defRPr>
            </a:lvl8pPr>
            <a:lvl9pPr eaLnBrk="0" fontAlgn="base" hangingPunct="0">
              <a:spcBef>
                <a:spcPct val="0"/>
              </a:spcBef>
              <a:spcAft>
                <a:spcPct val="0"/>
              </a:spcAft>
              <a:tabLst>
                <a:tab pos="812800" algn="l"/>
              </a:tabLst>
              <a:defRPr>
                <a:solidFill>
                  <a:schemeClr val="tx1"/>
                </a:solidFill>
                <a:latin typeface="Arial" panose="020B0604020202020204" pitchFamily="34" charset="0"/>
              </a:defRPr>
            </a:lvl9pPr>
          </a:lstStyle>
          <a:p>
            <a:pPr defTabSz="685800">
              <a:lnSpc>
                <a:spcPct val="150000"/>
              </a:lnSpc>
              <a:tabLst>
                <a:tab pos="609600" algn="l"/>
              </a:tabLst>
            </a:pPr>
            <a:r>
              <a:rPr lang="en-US" altLang="en-US" sz="2800" u="sng" dirty="0">
                <a:solidFill>
                  <a:srgbClr val="420000"/>
                </a:solidFill>
                <a:latin typeface="Berlin Sans FB" panose="020E0602020502020306" pitchFamily="34" charset="0"/>
                <a:ea typeface="Berlin Sans FB" panose="020E0602020502020306" pitchFamily="34" charset="0"/>
                <a:cs typeface="Berlin Sans FB" panose="020E0602020502020306" pitchFamily="34" charset="0"/>
              </a:rPr>
              <a:t>Nominee Selection</a:t>
            </a:r>
            <a:endParaRPr lang="en-US" altLang="en-US" sz="2800" dirty="0">
              <a:latin typeface="Berlin Sans FB" panose="020E0602020502020306" pitchFamily="34" charset="0"/>
            </a:endParaRPr>
          </a:p>
          <a:p>
            <a:pPr marL="214313" indent="-214313" defTabSz="685800">
              <a:buFont typeface="Wingdings" panose="05000000000000000000" pitchFamily="2" charset="2"/>
              <a:buChar char="Ø"/>
              <a:tabLst>
                <a:tab pos="609600" algn="l"/>
              </a:tabLst>
            </a:pPr>
            <a:r>
              <a:rPr lang="en-US" altLang="en-US" dirty="0">
                <a:ea typeface="Arial" panose="020B0604020202020204" pitchFamily="34" charset="0"/>
                <a:cs typeface="Arial" panose="020B0604020202020204" pitchFamily="34" charset="0"/>
              </a:rPr>
              <a:t>Committee members independently review, evaluate, score and rank submissions</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609600" algn="l"/>
              </a:tabLst>
            </a:pPr>
            <a:r>
              <a:rPr lang="en-US" altLang="en-US" dirty="0">
                <a:ea typeface="Arial" panose="020B0604020202020204" pitchFamily="34" charset="0"/>
                <a:cs typeface="Arial" panose="020B0604020202020204" pitchFamily="34" charset="0"/>
              </a:rPr>
              <a:t>Recognition will not be considered if the Committee determines the established criteria were not met</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609600" algn="l"/>
              </a:tabLst>
            </a:pPr>
            <a:r>
              <a:rPr lang="en-US" altLang="en-US" dirty="0">
                <a:ea typeface="Arial" panose="020B0604020202020204" pitchFamily="34" charset="0"/>
                <a:cs typeface="Arial" panose="020B0604020202020204" pitchFamily="34" charset="0"/>
              </a:rPr>
              <a:t>Nomination Review Committee shall select the </a:t>
            </a:r>
            <a:r>
              <a:rPr lang="en-US" altLang="en-US" u="sng" dirty="0">
                <a:ea typeface="Arial" panose="020B0604020202020204" pitchFamily="34" charset="0"/>
                <a:cs typeface="Arial" panose="020B0604020202020204" pitchFamily="34" charset="0"/>
              </a:rPr>
              <a:t>most qualified</a:t>
            </a:r>
            <a:r>
              <a:rPr lang="en-US" altLang="en-US" dirty="0">
                <a:ea typeface="Arial" panose="020B0604020202020204" pitchFamily="34" charset="0"/>
                <a:cs typeface="Arial" panose="020B0604020202020204" pitchFamily="34" charset="0"/>
              </a:rPr>
              <a:t> submissions for recognition</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609600" algn="l"/>
              </a:tabLst>
            </a:pPr>
            <a:r>
              <a:rPr lang="en-US" altLang="en-US" dirty="0">
                <a:ea typeface="Arial" panose="020B0604020202020204" pitchFamily="34" charset="0"/>
                <a:cs typeface="Arial" panose="020B0604020202020204" pitchFamily="34" charset="0"/>
              </a:rPr>
              <a:t>The Committee will finalized selection of recipients by </a:t>
            </a:r>
            <a:r>
              <a:rPr lang="en-US" altLang="en-US" b="1" dirty="0">
                <a:ea typeface="Arial" panose="020B0604020202020204" pitchFamily="34" charset="0"/>
                <a:cs typeface="Arial" panose="020B0604020202020204" pitchFamily="34" charset="0"/>
              </a:rPr>
              <a:t> </a:t>
            </a:r>
            <a:r>
              <a:rPr lang="en-US" altLang="en-US" b="1" u="sng" dirty="0">
                <a:ea typeface="Arial" panose="020B0604020202020204" pitchFamily="34" charset="0"/>
                <a:cs typeface="Arial" panose="020B0604020202020204" pitchFamily="34" charset="0"/>
              </a:rPr>
              <a:t>25 March</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609600" algn="l"/>
              </a:tabLst>
            </a:pPr>
            <a:r>
              <a:rPr lang="en-US" altLang="en-US" dirty="0">
                <a:ea typeface="Arial" panose="020B0604020202020204" pitchFamily="34" charset="0"/>
                <a:cs typeface="Arial" panose="020B0604020202020204" pitchFamily="34" charset="0"/>
              </a:rPr>
              <a:t>Committee chair will notify the </a:t>
            </a:r>
            <a:r>
              <a:rPr lang="en-US" altLang="en-US" dirty="0" err="1" smtClean="0">
                <a:ea typeface="Arial" panose="020B0604020202020204" pitchFamily="34" charset="0"/>
                <a:cs typeface="Arial" panose="020B0604020202020204" pitchFamily="34" charset="0"/>
              </a:rPr>
              <a:t>IAHSS</a:t>
            </a:r>
            <a:r>
              <a:rPr lang="en-US" altLang="en-US" i="1" dirty="0" err="1" smtClean="0">
                <a:ea typeface="Arial" panose="020B0604020202020204" pitchFamily="34" charset="0"/>
                <a:cs typeface="Arial" panose="020B0604020202020204" pitchFamily="34" charset="0"/>
              </a:rPr>
              <a:t>Foundation</a:t>
            </a:r>
            <a:r>
              <a:rPr lang="en-US" altLang="en-US" i="1" dirty="0" smtClean="0">
                <a:ea typeface="Arial" panose="020B0604020202020204" pitchFamily="34" charset="0"/>
                <a:cs typeface="Arial" panose="020B0604020202020204" pitchFamily="34" charset="0"/>
              </a:rPr>
              <a:t> </a:t>
            </a:r>
            <a:r>
              <a:rPr lang="en-US" altLang="en-US" dirty="0">
                <a:ea typeface="Arial" panose="020B0604020202020204" pitchFamily="34" charset="0"/>
                <a:cs typeface="Arial" panose="020B0604020202020204" pitchFamily="34" charset="0"/>
              </a:rPr>
              <a:t>President of the identity of recognition recipients by </a:t>
            </a:r>
            <a:r>
              <a:rPr lang="en-US" altLang="en-US" b="1" u="sng" dirty="0">
                <a:ea typeface="Arial" panose="020B0604020202020204" pitchFamily="34" charset="0"/>
                <a:cs typeface="Arial" panose="020B0604020202020204" pitchFamily="34" charset="0"/>
              </a:rPr>
              <a:t>01 April</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609600" algn="l"/>
              </a:tabLst>
            </a:pPr>
            <a:r>
              <a:rPr lang="en-US" altLang="en-US" dirty="0" err="1" smtClean="0">
                <a:ea typeface="Arial" panose="020B0604020202020204" pitchFamily="34" charset="0"/>
                <a:cs typeface="Arial" panose="020B0604020202020204" pitchFamily="34" charset="0"/>
              </a:rPr>
              <a:t>IAHSS</a:t>
            </a:r>
            <a:r>
              <a:rPr lang="en-US" altLang="en-US" i="1" dirty="0" err="1" smtClean="0">
                <a:ea typeface="Arial" panose="020B0604020202020204" pitchFamily="34" charset="0"/>
                <a:cs typeface="Arial" panose="020B0604020202020204" pitchFamily="34" charset="0"/>
              </a:rPr>
              <a:t>Foundation</a:t>
            </a:r>
            <a:r>
              <a:rPr lang="en-US" altLang="en-US" i="1" dirty="0" smtClean="0">
                <a:ea typeface="Arial" panose="020B0604020202020204" pitchFamily="34" charset="0"/>
                <a:cs typeface="Arial" panose="020B0604020202020204" pitchFamily="34" charset="0"/>
              </a:rPr>
              <a:t> </a:t>
            </a:r>
            <a:r>
              <a:rPr lang="en-US" altLang="en-US" dirty="0">
                <a:ea typeface="Arial" panose="020B0604020202020204" pitchFamily="34" charset="0"/>
                <a:cs typeface="Arial" panose="020B0604020202020204" pitchFamily="34" charset="0"/>
              </a:rPr>
              <a:t>President will communicate with recognition recipients by formal correspondence, defining that presentation will be made at the </a:t>
            </a:r>
            <a:r>
              <a:rPr lang="en-US" altLang="en-US" i="1" dirty="0">
                <a:ea typeface="Arial" panose="020B0604020202020204" pitchFamily="34" charset="0"/>
                <a:cs typeface="Arial" panose="020B0604020202020204" pitchFamily="34" charset="0"/>
              </a:rPr>
              <a:t>Recognition Dinner </a:t>
            </a:r>
            <a:r>
              <a:rPr lang="en-US" altLang="en-US" dirty="0">
                <a:ea typeface="Arial" panose="020B0604020202020204" pitchFamily="34" charset="0"/>
                <a:cs typeface="Arial" panose="020B0604020202020204" pitchFamily="34" charset="0"/>
              </a:rPr>
              <a:t>on the </a:t>
            </a:r>
            <a:r>
              <a:rPr lang="en-US" altLang="en-US" dirty="0" smtClean="0">
                <a:ea typeface="Arial" panose="020B0604020202020204" pitchFamily="34" charset="0"/>
                <a:cs typeface="Arial" panose="020B0604020202020204" pitchFamily="34" charset="0"/>
              </a:rPr>
              <a:t>evening </a:t>
            </a:r>
            <a:r>
              <a:rPr lang="en-US" altLang="en-US" dirty="0">
                <a:ea typeface="Arial" panose="020B0604020202020204" pitchFamily="34" charset="0"/>
                <a:cs typeface="Arial" panose="020B0604020202020204" pitchFamily="34" charset="0"/>
              </a:rPr>
              <a:t>of the </a:t>
            </a:r>
            <a:r>
              <a:rPr lang="en-US" altLang="en-US" dirty="0" smtClean="0">
                <a:ea typeface="Arial" panose="020B0604020202020204" pitchFamily="34" charset="0"/>
                <a:cs typeface="Arial" panose="020B0604020202020204" pitchFamily="34" charset="0"/>
              </a:rPr>
              <a:t>ACE</a:t>
            </a:r>
            <a:endParaRPr lang="en-US" altLang="en-US" dirty="0">
              <a:cs typeface="Arial" panose="020B0604020202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630" y="145307"/>
            <a:ext cx="8162925" cy="771525"/>
          </a:xfrm>
          <a:prstGeom prst="rect">
            <a:avLst/>
          </a:prstGeom>
        </p:spPr>
      </p:pic>
    </p:spTree>
    <p:extLst>
      <p:ext uri="{BB962C8B-B14F-4D97-AF65-F5344CB8AC3E}">
        <p14:creationId xmlns:p14="http://schemas.microsoft.com/office/powerpoint/2010/main" val="1968574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30459" y="2220989"/>
            <a:ext cx="7092175" cy="2654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812800" algn="l"/>
              </a:tabLst>
              <a:defRPr>
                <a:solidFill>
                  <a:schemeClr val="tx1"/>
                </a:solidFill>
                <a:latin typeface="Arial" panose="020B0604020202020204" pitchFamily="34" charset="0"/>
              </a:defRPr>
            </a:lvl1pPr>
            <a:lvl2pPr eaLnBrk="0" fontAlgn="base" hangingPunct="0">
              <a:spcBef>
                <a:spcPct val="0"/>
              </a:spcBef>
              <a:spcAft>
                <a:spcPct val="0"/>
              </a:spcAft>
              <a:tabLst>
                <a:tab pos="812800" algn="l"/>
              </a:tabLst>
              <a:defRPr>
                <a:solidFill>
                  <a:schemeClr val="tx1"/>
                </a:solidFill>
                <a:latin typeface="Arial" panose="020B0604020202020204" pitchFamily="34" charset="0"/>
              </a:defRPr>
            </a:lvl2pPr>
            <a:lvl3pPr eaLnBrk="0" fontAlgn="base" hangingPunct="0">
              <a:spcBef>
                <a:spcPct val="0"/>
              </a:spcBef>
              <a:spcAft>
                <a:spcPct val="0"/>
              </a:spcAft>
              <a:tabLst>
                <a:tab pos="812800" algn="l"/>
              </a:tabLst>
              <a:defRPr>
                <a:solidFill>
                  <a:schemeClr val="tx1"/>
                </a:solidFill>
                <a:latin typeface="Arial" panose="020B0604020202020204" pitchFamily="34" charset="0"/>
              </a:defRPr>
            </a:lvl3pPr>
            <a:lvl4pPr eaLnBrk="0" fontAlgn="base" hangingPunct="0">
              <a:spcBef>
                <a:spcPct val="0"/>
              </a:spcBef>
              <a:spcAft>
                <a:spcPct val="0"/>
              </a:spcAft>
              <a:tabLst>
                <a:tab pos="812800" algn="l"/>
              </a:tabLst>
              <a:defRPr>
                <a:solidFill>
                  <a:schemeClr val="tx1"/>
                </a:solidFill>
                <a:latin typeface="Arial" panose="020B0604020202020204" pitchFamily="34" charset="0"/>
              </a:defRPr>
            </a:lvl4pPr>
            <a:lvl5pPr eaLnBrk="0" fontAlgn="base" hangingPunct="0">
              <a:spcBef>
                <a:spcPct val="0"/>
              </a:spcBef>
              <a:spcAft>
                <a:spcPct val="0"/>
              </a:spcAft>
              <a:tabLst>
                <a:tab pos="812800" algn="l"/>
              </a:tabLst>
              <a:defRPr>
                <a:solidFill>
                  <a:schemeClr val="tx1"/>
                </a:solidFill>
                <a:latin typeface="Arial" panose="020B0604020202020204" pitchFamily="34" charset="0"/>
              </a:defRPr>
            </a:lvl5pPr>
            <a:lvl6pPr eaLnBrk="0" fontAlgn="base" hangingPunct="0">
              <a:spcBef>
                <a:spcPct val="0"/>
              </a:spcBef>
              <a:spcAft>
                <a:spcPct val="0"/>
              </a:spcAft>
              <a:tabLst>
                <a:tab pos="812800" algn="l"/>
              </a:tabLst>
              <a:defRPr>
                <a:solidFill>
                  <a:schemeClr val="tx1"/>
                </a:solidFill>
                <a:latin typeface="Arial" panose="020B0604020202020204" pitchFamily="34" charset="0"/>
              </a:defRPr>
            </a:lvl6pPr>
            <a:lvl7pPr eaLnBrk="0" fontAlgn="base" hangingPunct="0">
              <a:spcBef>
                <a:spcPct val="0"/>
              </a:spcBef>
              <a:spcAft>
                <a:spcPct val="0"/>
              </a:spcAft>
              <a:tabLst>
                <a:tab pos="812800" algn="l"/>
              </a:tabLst>
              <a:defRPr>
                <a:solidFill>
                  <a:schemeClr val="tx1"/>
                </a:solidFill>
                <a:latin typeface="Arial" panose="020B0604020202020204" pitchFamily="34" charset="0"/>
              </a:defRPr>
            </a:lvl7pPr>
            <a:lvl8pPr eaLnBrk="0" fontAlgn="base" hangingPunct="0">
              <a:spcBef>
                <a:spcPct val="0"/>
              </a:spcBef>
              <a:spcAft>
                <a:spcPct val="0"/>
              </a:spcAft>
              <a:tabLst>
                <a:tab pos="812800" algn="l"/>
              </a:tabLst>
              <a:defRPr>
                <a:solidFill>
                  <a:schemeClr val="tx1"/>
                </a:solidFill>
                <a:latin typeface="Arial" panose="020B0604020202020204" pitchFamily="34" charset="0"/>
              </a:defRPr>
            </a:lvl8pPr>
            <a:lvl9pPr eaLnBrk="0" fontAlgn="base" hangingPunct="0">
              <a:spcBef>
                <a:spcPct val="0"/>
              </a:spcBef>
              <a:spcAft>
                <a:spcPct val="0"/>
              </a:spcAft>
              <a:tabLst>
                <a:tab pos="812800" algn="l"/>
              </a:tabLst>
              <a:defRPr>
                <a:solidFill>
                  <a:schemeClr val="tx1"/>
                </a:solidFill>
                <a:latin typeface="Arial" panose="020B0604020202020204" pitchFamily="34" charset="0"/>
              </a:defRPr>
            </a:lvl9pPr>
          </a:lstStyle>
          <a:p>
            <a:pPr defTabSz="685800">
              <a:lnSpc>
                <a:spcPct val="150000"/>
              </a:lnSpc>
              <a:tabLst>
                <a:tab pos="609600" algn="l"/>
              </a:tabLst>
            </a:pPr>
            <a:r>
              <a:rPr lang="en-US" altLang="en-US" sz="2800" u="sng" dirty="0">
                <a:solidFill>
                  <a:srgbClr val="420000"/>
                </a:solidFill>
                <a:latin typeface="Berlin Sans FB" panose="020E0602020502020306" pitchFamily="34" charset="0"/>
                <a:ea typeface="Berlin Sans FB" panose="020E0602020502020306" pitchFamily="34" charset="0"/>
                <a:cs typeface="Berlin Sans FB" panose="020E0602020502020306" pitchFamily="34" charset="0"/>
              </a:rPr>
              <a:t>Recognition Dinner</a:t>
            </a:r>
            <a:endParaRPr lang="en-US" altLang="en-US" sz="2800" dirty="0">
              <a:latin typeface="Berlin Sans FB" panose="020E0602020502020306" pitchFamily="34" charset="0"/>
            </a:endParaRPr>
          </a:p>
          <a:p>
            <a:pPr marL="214313" indent="-214313" defTabSz="685800">
              <a:buFont typeface="Wingdings" panose="05000000000000000000" pitchFamily="2" charset="2"/>
              <a:buChar char="Ø"/>
              <a:tabLst>
                <a:tab pos="609600" algn="l"/>
              </a:tabLst>
            </a:pPr>
            <a:r>
              <a:rPr lang="en-US" altLang="en-US" dirty="0">
                <a:ea typeface="Arial" panose="020B0604020202020204" pitchFamily="34" charset="0"/>
                <a:cs typeface="Arial" panose="020B0604020202020204" pitchFamily="34" charset="0"/>
              </a:rPr>
              <a:t>Presentations will be made at the </a:t>
            </a:r>
            <a:r>
              <a:rPr lang="en-US" altLang="en-US" i="1" dirty="0" err="1" smtClean="0">
                <a:ea typeface="Arial" panose="020B0604020202020204" pitchFamily="34" charset="0"/>
                <a:cs typeface="Arial" panose="020B0604020202020204" pitchFamily="34" charset="0"/>
              </a:rPr>
              <a:t>IAHSSFoundation</a:t>
            </a:r>
            <a:r>
              <a:rPr lang="en-US" altLang="en-US" i="1" dirty="0" smtClean="0">
                <a:ea typeface="Arial" panose="020B0604020202020204" pitchFamily="34" charset="0"/>
                <a:cs typeface="Arial" panose="020B0604020202020204" pitchFamily="34" charset="0"/>
              </a:rPr>
              <a:t> </a:t>
            </a:r>
            <a:r>
              <a:rPr lang="en-US" altLang="en-US" i="1" dirty="0">
                <a:ea typeface="Arial" panose="020B0604020202020204" pitchFamily="34" charset="0"/>
                <a:cs typeface="Arial" panose="020B0604020202020204" pitchFamily="34" charset="0"/>
              </a:rPr>
              <a:t>Recognition Dinner </a:t>
            </a:r>
            <a:r>
              <a:rPr lang="en-US" altLang="en-US" dirty="0">
                <a:ea typeface="Arial" panose="020B0604020202020204" pitchFamily="34" charset="0"/>
                <a:cs typeface="Arial" panose="020B0604020202020204" pitchFamily="34" charset="0"/>
              </a:rPr>
              <a:t>held on the </a:t>
            </a:r>
            <a:r>
              <a:rPr lang="en-US" altLang="en-US" dirty="0" smtClean="0">
                <a:ea typeface="Arial" panose="020B0604020202020204" pitchFamily="34" charset="0"/>
                <a:cs typeface="Arial" panose="020B0604020202020204" pitchFamily="34" charset="0"/>
              </a:rPr>
              <a:t>evening </a:t>
            </a:r>
            <a:r>
              <a:rPr lang="en-US" altLang="en-US" dirty="0">
                <a:ea typeface="Arial" panose="020B0604020202020204" pitchFamily="34" charset="0"/>
                <a:cs typeface="Arial" panose="020B0604020202020204" pitchFamily="34" charset="0"/>
              </a:rPr>
              <a:t>of the IAHSS </a:t>
            </a:r>
            <a:r>
              <a:rPr lang="en-US" altLang="en-US" dirty="0" smtClean="0">
                <a:ea typeface="Arial" panose="020B0604020202020204" pitchFamily="34" charset="0"/>
                <a:cs typeface="Arial" panose="020B0604020202020204" pitchFamily="34" charset="0"/>
              </a:rPr>
              <a:t>ACE</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609600" algn="l"/>
              </a:tabLst>
            </a:pPr>
            <a:r>
              <a:rPr lang="en-US" altLang="en-US" dirty="0">
                <a:ea typeface="Arial" panose="020B0604020202020204" pitchFamily="34" charset="0"/>
                <a:cs typeface="Arial" panose="020B0604020202020204" pitchFamily="34" charset="0"/>
              </a:rPr>
              <a:t>Business attire is appropriate for attendance at the </a:t>
            </a:r>
            <a:r>
              <a:rPr lang="en-US" altLang="en-US" i="1" dirty="0">
                <a:ea typeface="Arial" panose="020B0604020202020204" pitchFamily="34" charset="0"/>
                <a:cs typeface="Arial" panose="020B0604020202020204" pitchFamily="34" charset="0"/>
              </a:rPr>
              <a:t>Recognition</a:t>
            </a:r>
            <a:r>
              <a:rPr lang="en-US" altLang="en-US" dirty="0">
                <a:cs typeface="Arial" panose="020B0604020202020204" pitchFamily="34" charset="0"/>
              </a:rPr>
              <a:t> </a:t>
            </a:r>
            <a:r>
              <a:rPr lang="en-US" altLang="en-US" i="1" dirty="0">
                <a:ea typeface="Arial" panose="020B0604020202020204" pitchFamily="34" charset="0"/>
                <a:cs typeface="Arial" panose="020B0604020202020204" pitchFamily="34" charset="0"/>
              </a:rPr>
              <a:t>Dinner</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609600" algn="l"/>
              </a:tabLst>
            </a:pPr>
            <a:r>
              <a:rPr lang="en-US" altLang="en-US" dirty="0">
                <a:ea typeface="Arial" panose="020B0604020202020204" pitchFamily="34" charset="0"/>
                <a:cs typeface="Arial" panose="020B0604020202020204" pitchFamily="34" charset="0"/>
              </a:rPr>
              <a:t>Guest speaker may precede the </a:t>
            </a:r>
            <a:r>
              <a:rPr lang="en-US" altLang="en-US" i="1" dirty="0">
                <a:ea typeface="Arial" panose="020B0604020202020204" pitchFamily="34" charset="0"/>
                <a:cs typeface="Arial" panose="020B0604020202020204" pitchFamily="34" charset="0"/>
              </a:rPr>
              <a:t>Recognition Dinner</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609600" algn="l"/>
              </a:tabLst>
            </a:pPr>
            <a:r>
              <a:rPr lang="en-US" altLang="en-US" dirty="0">
                <a:ea typeface="Arial" panose="020B0604020202020204" pitchFamily="34" charset="0"/>
                <a:cs typeface="Arial" panose="020B0604020202020204" pitchFamily="34" charset="0"/>
              </a:rPr>
              <a:t>Recognition Program presentations will immediately follow dinner</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609600" algn="l"/>
              </a:tabLst>
            </a:pPr>
            <a:r>
              <a:rPr lang="en-US" altLang="en-US" dirty="0">
                <a:ea typeface="Arial" panose="020B0604020202020204" pitchFamily="34" charset="0"/>
                <a:cs typeface="Arial" panose="020B0604020202020204" pitchFamily="34" charset="0"/>
              </a:rPr>
              <a:t>Photo opportunities provided </a:t>
            </a:r>
            <a:r>
              <a:rPr lang="en-US" altLang="en-US" u="sng" dirty="0">
                <a:ea typeface="Arial" panose="020B0604020202020204" pitchFamily="34" charset="0"/>
                <a:cs typeface="Arial" panose="020B0604020202020204" pitchFamily="34" charset="0"/>
              </a:rPr>
              <a:t>after</a:t>
            </a:r>
            <a:r>
              <a:rPr lang="en-US" altLang="en-US" dirty="0">
                <a:ea typeface="Arial" panose="020B0604020202020204" pitchFamily="34" charset="0"/>
                <a:cs typeface="Arial" panose="020B0604020202020204" pitchFamily="34" charset="0"/>
              </a:rPr>
              <a:t> </a:t>
            </a:r>
            <a:r>
              <a:rPr lang="en-US" altLang="en-US" dirty="0" smtClean="0">
                <a:ea typeface="Arial" panose="020B0604020202020204" pitchFamily="34" charset="0"/>
                <a:cs typeface="Arial" panose="020B0604020202020204" pitchFamily="34" charset="0"/>
              </a:rPr>
              <a:t>presentations</a:t>
            </a:r>
            <a:endParaRPr lang="en-US" altLang="en-US" dirty="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630" y="145307"/>
            <a:ext cx="8162925" cy="771525"/>
          </a:xfrm>
          <a:prstGeom prst="rect">
            <a:avLst/>
          </a:prstGeom>
        </p:spPr>
      </p:pic>
    </p:spTree>
    <p:extLst>
      <p:ext uri="{BB962C8B-B14F-4D97-AF65-F5344CB8AC3E}">
        <p14:creationId xmlns:p14="http://schemas.microsoft.com/office/powerpoint/2010/main" val="822342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460" y="1606275"/>
            <a:ext cx="6623820" cy="4609467"/>
          </a:xfrm>
          <a:prstGeom prst="rect">
            <a:avLst/>
          </a:prstGeom>
          <a:ln>
            <a:noFill/>
          </a:ln>
        </p:spPr>
        <p:txBody>
          <a:bodyPr wrap="square">
            <a:spAutoFit/>
          </a:bodyPr>
          <a:lstStyle/>
          <a:p>
            <a:pPr defTabSz="6429375">
              <a:lnSpc>
                <a:spcPct val="115000"/>
              </a:lnSpc>
              <a:spcBef>
                <a:spcPts val="304"/>
              </a:spcBef>
            </a:pPr>
            <a:r>
              <a:rPr lang="en-US" sz="2800" u="heavy" spc="-4"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Bo</a:t>
            </a:r>
            <a:r>
              <a:rPr lang="en-US" sz="2800" u="heavy"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ard</a:t>
            </a:r>
            <a:r>
              <a:rPr lang="en-US" sz="2800" u="heavy" spc="-11"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 </a:t>
            </a:r>
            <a:r>
              <a:rPr lang="en-US" sz="2800" u="heavy" spc="-4"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of</a:t>
            </a:r>
            <a:r>
              <a:rPr lang="en-US" sz="2800" u="heavy" spc="4"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 Di</a:t>
            </a:r>
            <a:r>
              <a:rPr lang="en-US" sz="2800" u="heavy"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r</a:t>
            </a:r>
            <a:r>
              <a:rPr lang="en-US" sz="2800" u="heavy" spc="4"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e</a:t>
            </a:r>
            <a:r>
              <a:rPr lang="en-US" sz="2800" u="heavy" spc="-4"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cto</a:t>
            </a:r>
            <a:r>
              <a:rPr lang="en-US" sz="2800" u="heavy"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rs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R="2353151" indent="171450" defTabSz="6429375"/>
            <a:r>
              <a:rPr lang="en-US" sz="1300" i="1" dirty="0">
                <a:latin typeface="Arial" panose="020B0604020202020204" pitchFamily="34" charset="0"/>
                <a:ea typeface="Arial" panose="020B0604020202020204" pitchFamily="34" charset="0"/>
                <a:cs typeface="Arial" panose="020B0604020202020204" pitchFamily="34" charset="0"/>
              </a:rPr>
              <a:t>Constance L. Packard</a:t>
            </a:r>
            <a:r>
              <a:rPr lang="en-US" sz="1300" dirty="0">
                <a:latin typeface="Arial" panose="020B0604020202020204" pitchFamily="34" charset="0"/>
                <a:ea typeface="Arial" panose="020B0604020202020204" pitchFamily="34" charset="0"/>
                <a:cs typeface="Arial" panose="020B0604020202020204" pitchFamily="34" charset="0"/>
              </a:rPr>
              <a:t>,</a:t>
            </a:r>
            <a:r>
              <a:rPr lang="en-US" sz="1300" spc="-8" dirty="0">
                <a:latin typeface="Arial" panose="020B0604020202020204" pitchFamily="34" charset="0"/>
                <a:ea typeface="Arial" panose="020B0604020202020204" pitchFamily="34" charset="0"/>
                <a:cs typeface="Arial" panose="020B0604020202020204" pitchFamily="34" charset="0"/>
              </a:rPr>
              <a:t> </a:t>
            </a:r>
            <a:r>
              <a:rPr lang="en-US" sz="1300" spc="4" dirty="0">
                <a:latin typeface="Arial" panose="020B0604020202020204" pitchFamily="34" charset="0"/>
                <a:ea typeface="Arial" panose="020B0604020202020204" pitchFamily="34" charset="0"/>
                <a:cs typeface="Arial" panose="020B0604020202020204" pitchFamily="34" charset="0"/>
              </a:rPr>
              <a:t>CH</a:t>
            </a:r>
            <a:r>
              <a:rPr lang="en-US" sz="1300" spc="-4" dirty="0">
                <a:latin typeface="Arial" panose="020B0604020202020204" pitchFamily="34" charset="0"/>
                <a:ea typeface="Arial" panose="020B0604020202020204" pitchFamily="34" charset="0"/>
                <a:cs typeface="Arial" panose="020B0604020202020204" pitchFamily="34" charset="0"/>
              </a:rPr>
              <a:t>PA</a:t>
            </a:r>
            <a:r>
              <a:rPr lang="en-US" sz="1300" dirty="0">
                <a:latin typeface="Arial" panose="020B0604020202020204" pitchFamily="34" charset="0"/>
                <a:ea typeface="Arial" panose="020B0604020202020204" pitchFamily="34" charset="0"/>
                <a:cs typeface="Arial" panose="020B0604020202020204" pitchFamily="34" charset="0"/>
              </a:rPr>
              <a:t> - President</a:t>
            </a:r>
          </a:p>
          <a:p>
            <a:pPr marR="2353151" indent="171450" defTabSz="6429375"/>
            <a:r>
              <a:rPr lang="en-US" sz="1100" dirty="0">
                <a:latin typeface="Arial" panose="020B0604020202020204" pitchFamily="34" charset="0"/>
                <a:ea typeface="Arial" panose="020B0604020202020204" pitchFamily="34" charset="0"/>
                <a:cs typeface="Arial" panose="020B0604020202020204" pitchFamily="34" charset="0"/>
                <a:hlinkClick r:id="rId2"/>
              </a:rPr>
              <a:t>cpack@bu.edu</a:t>
            </a:r>
            <a:endParaRPr lang="en-US" sz="1100" dirty="0">
              <a:latin typeface="Arial" panose="020B0604020202020204" pitchFamily="34" charset="0"/>
              <a:ea typeface="Arial" panose="020B0604020202020204" pitchFamily="34" charset="0"/>
              <a:cs typeface="Arial" panose="020B0604020202020204" pitchFamily="34" charset="0"/>
            </a:endParaRPr>
          </a:p>
          <a:p>
            <a:pPr indent="171450" defTabSz="6429375"/>
            <a:r>
              <a:rPr lang="en-US" sz="1300" i="1" spc="4" dirty="0">
                <a:latin typeface="Arial" panose="020B0604020202020204" pitchFamily="34" charset="0"/>
                <a:ea typeface="Arial" panose="020B0604020202020204" pitchFamily="34" charset="0"/>
                <a:cs typeface="Arial" panose="020B0604020202020204" pitchFamily="34" charset="0"/>
              </a:rPr>
              <a:t>Bryan Warren</a:t>
            </a:r>
            <a:r>
              <a:rPr lang="en-US" sz="1300" i="1" dirty="0">
                <a:latin typeface="Arial" panose="020B0604020202020204" pitchFamily="34" charset="0"/>
                <a:ea typeface="Arial" panose="020B0604020202020204" pitchFamily="34" charset="0"/>
                <a:cs typeface="Arial" panose="020B0604020202020204" pitchFamily="34" charset="0"/>
              </a:rPr>
              <a:t>,</a:t>
            </a:r>
            <a:r>
              <a:rPr lang="en-US" sz="1300" i="1" spc="-23" dirty="0">
                <a:latin typeface="Arial" panose="020B0604020202020204" pitchFamily="34" charset="0"/>
                <a:ea typeface="Arial" panose="020B0604020202020204" pitchFamily="34" charset="0"/>
                <a:cs typeface="Arial" panose="020B0604020202020204" pitchFamily="34" charset="0"/>
              </a:rPr>
              <a:t> </a:t>
            </a:r>
            <a:r>
              <a:rPr lang="en-US" sz="1300" spc="4" dirty="0">
                <a:latin typeface="Arial" panose="020B0604020202020204" pitchFamily="34" charset="0"/>
                <a:ea typeface="Arial" panose="020B0604020202020204" pitchFamily="34" charset="0"/>
                <a:cs typeface="Arial" panose="020B0604020202020204" pitchFamily="34" charset="0"/>
              </a:rPr>
              <a:t>CH</a:t>
            </a:r>
            <a:r>
              <a:rPr lang="en-US" sz="1300" spc="-4" dirty="0">
                <a:latin typeface="Arial" panose="020B0604020202020204" pitchFamily="34" charset="0"/>
                <a:ea typeface="Arial" panose="020B0604020202020204" pitchFamily="34" charset="0"/>
                <a:cs typeface="Arial" panose="020B0604020202020204" pitchFamily="34" charset="0"/>
              </a:rPr>
              <a:t>PA </a:t>
            </a:r>
          </a:p>
          <a:p>
            <a:pPr indent="171450" defTabSz="6429375"/>
            <a:r>
              <a:rPr lang="en-US" sz="1100" spc="-4" dirty="0">
                <a:latin typeface="Arial" panose="020B0604020202020204" pitchFamily="34" charset="0"/>
                <a:ea typeface="Arial" panose="020B0604020202020204" pitchFamily="34" charset="0"/>
                <a:cs typeface="Arial" panose="020B0604020202020204" pitchFamily="34" charset="0"/>
                <a:hlinkClick r:id="rId3"/>
              </a:rPr>
              <a:t>Bryan.Warren@Carolinas.org</a:t>
            </a:r>
            <a:endParaRPr lang="en-US" sz="1100" spc="-4" dirty="0">
              <a:latin typeface="Arial" panose="020B0604020202020204" pitchFamily="34" charset="0"/>
              <a:ea typeface="Arial" panose="020B0604020202020204" pitchFamily="34" charset="0"/>
              <a:cs typeface="Arial" panose="020B0604020202020204" pitchFamily="34" charset="0"/>
            </a:endParaRPr>
          </a:p>
          <a:p>
            <a:pPr indent="171450" defTabSz="6429375">
              <a:spcBef>
                <a:spcPts val="75"/>
              </a:spcBef>
            </a:pPr>
            <a:r>
              <a:rPr lang="en-US" sz="1300" i="1" dirty="0">
                <a:latin typeface="Arial" panose="020B0604020202020204" pitchFamily="34" charset="0"/>
                <a:ea typeface="Arial" panose="020B0604020202020204" pitchFamily="34" charset="0"/>
                <a:cs typeface="Arial" panose="020B0604020202020204" pitchFamily="34" charset="0"/>
              </a:rPr>
              <a:t>Alan Butler,</a:t>
            </a:r>
            <a:r>
              <a:rPr lang="en-US" sz="1300" i="1" spc="-15" dirty="0">
                <a:latin typeface="Arial" panose="020B0604020202020204" pitchFamily="34" charset="0"/>
                <a:ea typeface="Arial" panose="020B0604020202020204" pitchFamily="34" charset="0"/>
                <a:cs typeface="Arial" panose="020B0604020202020204" pitchFamily="34" charset="0"/>
              </a:rPr>
              <a:t> </a:t>
            </a:r>
            <a:r>
              <a:rPr lang="en-US" sz="1300" spc="4" dirty="0">
                <a:latin typeface="Arial" panose="020B0604020202020204" pitchFamily="34" charset="0"/>
                <a:ea typeface="Arial" panose="020B0604020202020204" pitchFamily="34" charset="0"/>
                <a:cs typeface="Arial" panose="020B0604020202020204" pitchFamily="34" charset="0"/>
              </a:rPr>
              <a:t>CH</a:t>
            </a:r>
            <a:r>
              <a:rPr lang="en-US" sz="1300" spc="-4" dirty="0">
                <a:latin typeface="Arial" panose="020B0604020202020204" pitchFamily="34" charset="0"/>
                <a:ea typeface="Arial" panose="020B0604020202020204" pitchFamily="34" charset="0"/>
                <a:cs typeface="Arial" panose="020B0604020202020204" pitchFamily="34" charset="0"/>
              </a:rPr>
              <a:t>P</a:t>
            </a:r>
            <a:r>
              <a:rPr lang="en-US" sz="1300" dirty="0">
                <a:latin typeface="Arial" panose="020B0604020202020204" pitchFamily="34" charset="0"/>
                <a:ea typeface="Arial" panose="020B0604020202020204" pitchFamily="34" charset="0"/>
                <a:cs typeface="Arial" panose="020B0604020202020204" pitchFamily="34" charset="0"/>
              </a:rPr>
              <a:t>A – Treasurer</a:t>
            </a:r>
          </a:p>
          <a:p>
            <a:pPr indent="171450" defTabSz="6429375">
              <a:spcBef>
                <a:spcPts val="75"/>
              </a:spcBef>
            </a:pPr>
            <a:r>
              <a:rPr lang="en-US" sz="1100" dirty="0">
                <a:latin typeface="Arial" panose="020B0604020202020204" pitchFamily="34" charset="0"/>
                <a:ea typeface="Calibri" panose="020F0502020204030204" pitchFamily="34" charset="0"/>
                <a:cs typeface="Arial" panose="020B0604020202020204" pitchFamily="34" charset="0"/>
                <a:hlinkClick r:id="rId4"/>
              </a:rPr>
              <a:t>abutler@hss-us.com</a:t>
            </a:r>
            <a:endParaRPr lang="en-US" sz="1100" dirty="0">
              <a:latin typeface="Arial" panose="020B0604020202020204" pitchFamily="34" charset="0"/>
              <a:ea typeface="Calibri" panose="020F0502020204030204" pitchFamily="34" charset="0"/>
              <a:cs typeface="Arial" panose="020B0604020202020204" pitchFamily="34" charset="0"/>
            </a:endParaRPr>
          </a:p>
          <a:p>
            <a:pPr indent="171450" defTabSz="6429375">
              <a:spcBef>
                <a:spcPts val="75"/>
              </a:spcBef>
            </a:pPr>
            <a:r>
              <a:rPr lang="en-US" sz="1300" i="1" dirty="0">
                <a:latin typeface="Arial" panose="020B0604020202020204" pitchFamily="34" charset="0"/>
                <a:ea typeface="Arial" panose="020B0604020202020204" pitchFamily="34" charset="0"/>
                <a:cs typeface="Arial" panose="020B0604020202020204" pitchFamily="34" charset="0"/>
              </a:rPr>
              <a:t>Bonnie </a:t>
            </a:r>
            <a:r>
              <a:rPr lang="en-US" sz="1300" i="1" dirty="0" err="1">
                <a:latin typeface="Arial" panose="020B0604020202020204" pitchFamily="34" charset="0"/>
                <a:ea typeface="Arial" panose="020B0604020202020204" pitchFamily="34" charset="0"/>
                <a:cs typeface="Arial" panose="020B0604020202020204" pitchFamily="34" charset="0"/>
              </a:rPr>
              <a:t>Michelman</a:t>
            </a:r>
            <a:r>
              <a:rPr lang="en-US" sz="1300" i="1" dirty="0">
                <a:latin typeface="Arial" panose="020B0604020202020204" pitchFamily="34" charset="0"/>
                <a:ea typeface="Arial" panose="020B0604020202020204" pitchFamily="34" charset="0"/>
                <a:cs typeface="Arial" panose="020B0604020202020204" pitchFamily="34" charset="0"/>
              </a:rPr>
              <a:t>,</a:t>
            </a:r>
            <a:r>
              <a:rPr lang="en-US" sz="1300" i="1" spc="-15" dirty="0">
                <a:latin typeface="Arial" panose="020B0604020202020204" pitchFamily="34" charset="0"/>
                <a:ea typeface="Arial" panose="020B0604020202020204" pitchFamily="34" charset="0"/>
                <a:cs typeface="Arial" panose="020B0604020202020204" pitchFamily="34" charset="0"/>
              </a:rPr>
              <a:t> </a:t>
            </a:r>
            <a:r>
              <a:rPr lang="en-US" sz="1300" spc="4" dirty="0">
                <a:latin typeface="Arial" panose="020B0604020202020204" pitchFamily="34" charset="0"/>
                <a:ea typeface="Arial" panose="020B0604020202020204" pitchFamily="34" charset="0"/>
                <a:cs typeface="Arial" panose="020B0604020202020204" pitchFamily="34" charset="0"/>
              </a:rPr>
              <a:t>CH</a:t>
            </a:r>
            <a:r>
              <a:rPr lang="en-US" sz="1300" spc="-4" dirty="0">
                <a:latin typeface="Arial" panose="020B0604020202020204" pitchFamily="34" charset="0"/>
                <a:ea typeface="Arial" panose="020B0604020202020204" pitchFamily="34" charset="0"/>
                <a:cs typeface="Arial" panose="020B0604020202020204" pitchFamily="34" charset="0"/>
              </a:rPr>
              <a:t>P</a:t>
            </a:r>
            <a:r>
              <a:rPr lang="en-US" sz="1300" dirty="0">
                <a:latin typeface="Arial" panose="020B0604020202020204" pitchFamily="34" charset="0"/>
                <a:ea typeface="Arial" panose="020B0604020202020204" pitchFamily="34" charset="0"/>
                <a:cs typeface="Arial" panose="020B0604020202020204" pitchFamily="34" charset="0"/>
              </a:rPr>
              <a:t>A, CPP -</a:t>
            </a:r>
            <a:r>
              <a:rPr lang="en-US" sz="1300" spc="-11" dirty="0">
                <a:latin typeface="Arial" panose="020B0604020202020204" pitchFamily="34" charset="0"/>
                <a:ea typeface="Arial" panose="020B0604020202020204" pitchFamily="34" charset="0"/>
                <a:cs typeface="Arial" panose="020B0604020202020204" pitchFamily="34" charset="0"/>
              </a:rPr>
              <a:t> Member</a:t>
            </a:r>
            <a:endParaRPr lang="en-US" sz="1300" dirty="0">
              <a:latin typeface="Arial" panose="020B0604020202020204" pitchFamily="34" charset="0"/>
              <a:ea typeface="Calibri" panose="020F0502020204030204" pitchFamily="34" charset="0"/>
              <a:cs typeface="Arial" panose="020B0604020202020204" pitchFamily="34" charset="0"/>
            </a:endParaRPr>
          </a:p>
          <a:p>
            <a:pPr indent="171450" defTabSz="6429375">
              <a:spcBef>
                <a:spcPts val="75"/>
              </a:spcBef>
            </a:pPr>
            <a:r>
              <a:rPr lang="en-US" sz="1100" dirty="0">
                <a:latin typeface="Arial" panose="020B0604020202020204" pitchFamily="34" charset="0"/>
                <a:ea typeface="Calibri" panose="020F0502020204030204" pitchFamily="34" charset="0"/>
                <a:cs typeface="Arial" panose="020B0604020202020204" pitchFamily="34" charset="0"/>
                <a:hlinkClick r:id="rId5"/>
              </a:rPr>
              <a:t>bmichelman@partners.org</a:t>
            </a:r>
            <a:endParaRPr lang="en-US" sz="1100" dirty="0">
              <a:latin typeface="Arial" panose="020B0604020202020204" pitchFamily="34" charset="0"/>
              <a:ea typeface="Calibri" panose="020F0502020204030204" pitchFamily="34" charset="0"/>
              <a:cs typeface="Arial" panose="020B0604020202020204" pitchFamily="34" charset="0"/>
            </a:endParaRPr>
          </a:p>
          <a:p>
            <a:pPr indent="171450" defTabSz="6429375">
              <a:spcBef>
                <a:spcPts val="75"/>
              </a:spcBef>
            </a:pPr>
            <a:r>
              <a:rPr lang="en-US" sz="1300" i="1" dirty="0">
                <a:latin typeface="Arial" panose="020B0604020202020204" pitchFamily="34" charset="0"/>
                <a:ea typeface="Arial" panose="020B0604020202020204" pitchFamily="34" charset="0"/>
                <a:cs typeface="Arial" panose="020B0604020202020204" pitchFamily="34" charset="0"/>
              </a:rPr>
              <a:t>Steve </a:t>
            </a:r>
            <a:r>
              <a:rPr lang="en-US" sz="1300" i="1" dirty="0" err="1">
                <a:latin typeface="Arial" panose="020B0604020202020204" pitchFamily="34" charset="0"/>
                <a:ea typeface="Arial" panose="020B0604020202020204" pitchFamily="34" charset="0"/>
                <a:cs typeface="Arial" panose="020B0604020202020204" pitchFamily="34" charset="0"/>
              </a:rPr>
              <a:t>Nibbelink</a:t>
            </a:r>
            <a:r>
              <a:rPr lang="en-US" sz="1300" i="1" dirty="0">
                <a:latin typeface="Arial" panose="020B0604020202020204" pitchFamily="34" charset="0"/>
                <a:ea typeface="Arial" panose="020B0604020202020204" pitchFamily="34" charset="0"/>
                <a:cs typeface="Arial" panose="020B0604020202020204" pitchFamily="34" charset="0"/>
              </a:rPr>
              <a:t>,</a:t>
            </a:r>
            <a:r>
              <a:rPr lang="en-US" sz="1300" i="1" spc="-15" dirty="0">
                <a:latin typeface="Arial" panose="020B0604020202020204" pitchFamily="34" charset="0"/>
                <a:ea typeface="Arial" panose="020B0604020202020204" pitchFamily="34" charset="0"/>
                <a:cs typeface="Arial" panose="020B0604020202020204" pitchFamily="34" charset="0"/>
              </a:rPr>
              <a:t> </a:t>
            </a:r>
            <a:r>
              <a:rPr lang="en-US" sz="1300" spc="4" dirty="0">
                <a:latin typeface="Arial" panose="020B0604020202020204" pitchFamily="34" charset="0"/>
                <a:ea typeface="Arial" panose="020B0604020202020204" pitchFamily="34" charset="0"/>
                <a:cs typeface="Arial" panose="020B0604020202020204" pitchFamily="34" charset="0"/>
              </a:rPr>
              <a:t>CH</a:t>
            </a:r>
            <a:r>
              <a:rPr lang="en-US" sz="1300" spc="-4" dirty="0">
                <a:latin typeface="Arial" panose="020B0604020202020204" pitchFamily="34" charset="0"/>
                <a:ea typeface="Arial" panose="020B0604020202020204" pitchFamily="34" charset="0"/>
                <a:cs typeface="Arial" panose="020B0604020202020204" pitchFamily="34" charset="0"/>
              </a:rPr>
              <a:t>P</a:t>
            </a:r>
            <a:r>
              <a:rPr lang="en-US" sz="1300" dirty="0">
                <a:latin typeface="Arial" panose="020B0604020202020204" pitchFamily="34" charset="0"/>
                <a:ea typeface="Arial" panose="020B0604020202020204" pitchFamily="34" charset="0"/>
                <a:cs typeface="Arial" panose="020B0604020202020204" pitchFamily="34" charset="0"/>
              </a:rPr>
              <a:t>A -</a:t>
            </a:r>
            <a:r>
              <a:rPr lang="en-US" sz="1300" spc="-11" dirty="0">
                <a:latin typeface="Arial" panose="020B0604020202020204" pitchFamily="34" charset="0"/>
                <a:ea typeface="Arial" panose="020B0604020202020204" pitchFamily="34" charset="0"/>
                <a:cs typeface="Arial" panose="020B0604020202020204" pitchFamily="34" charset="0"/>
              </a:rPr>
              <a:t> Member</a:t>
            </a:r>
            <a:endParaRPr lang="en-US" sz="1300" dirty="0">
              <a:latin typeface="Arial" panose="020B0604020202020204" pitchFamily="34" charset="0"/>
              <a:ea typeface="Calibri" panose="020F0502020204030204" pitchFamily="34" charset="0"/>
              <a:cs typeface="Arial" panose="020B0604020202020204" pitchFamily="34" charset="0"/>
            </a:endParaRPr>
          </a:p>
          <a:p>
            <a:pPr indent="171450" defTabSz="6429375">
              <a:spcBef>
                <a:spcPts val="75"/>
              </a:spcBef>
            </a:pPr>
            <a:r>
              <a:rPr lang="en-US" sz="1100" i="1" spc="-4" dirty="0" smtClean="0">
                <a:latin typeface="Arial" panose="020B0604020202020204" pitchFamily="34" charset="0"/>
                <a:ea typeface="Arial" panose="020B0604020202020204" pitchFamily="34" charset="0"/>
                <a:cs typeface="Arial" panose="020B0604020202020204" pitchFamily="34" charset="0"/>
                <a:hlinkClick r:id="rId6"/>
              </a:rPr>
              <a:t>Steve.Nibbelink@hss-us.com</a:t>
            </a:r>
            <a:endParaRPr lang="en-US" sz="1100" i="1" spc="-4" dirty="0">
              <a:latin typeface="Arial" panose="020B0604020202020204" pitchFamily="34" charset="0"/>
              <a:ea typeface="Arial" panose="020B0604020202020204" pitchFamily="34" charset="0"/>
              <a:cs typeface="Arial" panose="020B0604020202020204" pitchFamily="34" charset="0"/>
            </a:endParaRPr>
          </a:p>
          <a:p>
            <a:pPr indent="171450" defTabSz="6429375">
              <a:spcBef>
                <a:spcPts val="75"/>
              </a:spcBef>
            </a:pPr>
            <a:r>
              <a:rPr lang="en-US" sz="1300" i="1" dirty="0">
                <a:latin typeface="Arial" panose="020B0604020202020204" pitchFamily="34" charset="0"/>
                <a:ea typeface="Arial" panose="020B0604020202020204" pitchFamily="34" charset="0"/>
                <a:cs typeface="Arial" panose="020B0604020202020204" pitchFamily="34" charset="0"/>
              </a:rPr>
              <a:t>Karim </a:t>
            </a:r>
            <a:r>
              <a:rPr lang="en-US" sz="1300" i="1" dirty="0" err="1">
                <a:latin typeface="Arial" panose="020B0604020202020204" pitchFamily="34" charset="0"/>
                <a:ea typeface="Arial" panose="020B0604020202020204" pitchFamily="34" charset="0"/>
                <a:cs typeface="Arial" panose="020B0604020202020204" pitchFamily="34" charset="0"/>
              </a:rPr>
              <a:t>Vellani</a:t>
            </a:r>
            <a:r>
              <a:rPr lang="en-US" sz="1300" dirty="0">
                <a:latin typeface="Arial" panose="020B0604020202020204" pitchFamily="34" charset="0"/>
                <a:ea typeface="Arial" panose="020B0604020202020204" pitchFamily="34" charset="0"/>
                <a:cs typeface="Arial" panose="020B0604020202020204" pitchFamily="34" charset="0"/>
              </a:rPr>
              <a:t> -</a:t>
            </a:r>
            <a:r>
              <a:rPr lang="en-US" sz="1300" spc="-11" dirty="0">
                <a:latin typeface="Arial" panose="020B0604020202020204" pitchFamily="34" charset="0"/>
                <a:ea typeface="Arial" panose="020B0604020202020204" pitchFamily="34" charset="0"/>
                <a:cs typeface="Arial" panose="020B0604020202020204" pitchFamily="34" charset="0"/>
              </a:rPr>
              <a:t> Member</a:t>
            </a:r>
            <a:endParaRPr lang="en-US" sz="1300" dirty="0">
              <a:latin typeface="Arial" panose="020B0604020202020204" pitchFamily="34" charset="0"/>
              <a:ea typeface="Calibri" panose="020F0502020204030204" pitchFamily="34" charset="0"/>
              <a:cs typeface="Arial" panose="020B0604020202020204" pitchFamily="34" charset="0"/>
            </a:endParaRPr>
          </a:p>
          <a:p>
            <a:pPr indent="171450" defTabSz="6429375">
              <a:spcBef>
                <a:spcPts val="75"/>
              </a:spcBef>
            </a:pPr>
            <a:r>
              <a:rPr lang="en-US" sz="1100" i="1" spc="-4" dirty="0">
                <a:latin typeface="Arial" panose="020B0604020202020204" pitchFamily="34" charset="0"/>
                <a:ea typeface="Arial" panose="020B0604020202020204" pitchFamily="34" charset="0"/>
                <a:cs typeface="Arial" panose="020B0604020202020204" pitchFamily="34" charset="0"/>
                <a:hlinkClick r:id="rId7"/>
              </a:rPr>
              <a:t>kv@threatanalysis.com</a:t>
            </a:r>
            <a:endParaRPr lang="en-US" sz="1100" i="1" spc="-4" dirty="0">
              <a:latin typeface="Arial" panose="020B0604020202020204" pitchFamily="34" charset="0"/>
              <a:ea typeface="Arial" panose="020B0604020202020204" pitchFamily="34" charset="0"/>
              <a:cs typeface="Arial" panose="020B0604020202020204" pitchFamily="34" charset="0"/>
            </a:endParaRPr>
          </a:p>
          <a:p>
            <a:pPr indent="171450" defTabSz="6429375">
              <a:spcBef>
                <a:spcPts val="75"/>
              </a:spcBef>
            </a:pPr>
            <a:r>
              <a:rPr lang="en-US" sz="1300" i="1" dirty="0">
                <a:latin typeface="Arial" panose="020B0604020202020204" pitchFamily="34" charset="0"/>
                <a:ea typeface="Arial" panose="020B0604020202020204" pitchFamily="34" charset="0"/>
                <a:cs typeface="Arial" panose="020B0604020202020204" pitchFamily="34" charset="0"/>
              </a:rPr>
              <a:t>Ronald Hawkins</a:t>
            </a:r>
            <a:r>
              <a:rPr lang="en-US" sz="1300" dirty="0">
                <a:latin typeface="Arial" panose="020B0604020202020204" pitchFamily="34" charset="0"/>
                <a:ea typeface="Arial" panose="020B0604020202020204" pitchFamily="34" charset="0"/>
                <a:cs typeface="Arial" panose="020B0604020202020204" pitchFamily="34" charset="0"/>
              </a:rPr>
              <a:t> –</a:t>
            </a:r>
            <a:r>
              <a:rPr lang="en-US" sz="1300" spc="-11" dirty="0">
                <a:latin typeface="Arial" panose="020B0604020202020204" pitchFamily="34" charset="0"/>
                <a:ea typeface="Arial" panose="020B0604020202020204" pitchFamily="34" charset="0"/>
                <a:cs typeface="Arial" panose="020B0604020202020204" pitchFamily="34" charset="0"/>
              </a:rPr>
              <a:t> Member</a:t>
            </a:r>
          </a:p>
          <a:p>
            <a:pPr indent="171450" defTabSz="6429375">
              <a:spcBef>
                <a:spcPts val="75"/>
              </a:spcBef>
            </a:pPr>
            <a:r>
              <a:rPr lang="en-US" sz="1100" spc="-11" dirty="0">
                <a:latin typeface="Arial" panose="020B0604020202020204" pitchFamily="34" charset="0"/>
                <a:ea typeface="Calibri" panose="020F0502020204030204" pitchFamily="34" charset="0"/>
                <a:cs typeface="Arial" panose="020B0604020202020204" pitchFamily="34" charset="0"/>
                <a:hlinkClick r:id="rId8"/>
              </a:rPr>
              <a:t>rhawkins@securityindustry.org</a:t>
            </a:r>
            <a:endParaRPr lang="en-US" sz="1100" spc="-11" dirty="0">
              <a:latin typeface="Arial" panose="020B0604020202020204" pitchFamily="34" charset="0"/>
              <a:ea typeface="Calibri" panose="020F0502020204030204" pitchFamily="34" charset="0"/>
              <a:cs typeface="Arial" panose="020B0604020202020204" pitchFamily="34" charset="0"/>
            </a:endParaRPr>
          </a:p>
          <a:p>
            <a:pPr indent="171450" defTabSz="6429375">
              <a:spcBef>
                <a:spcPts val="75"/>
              </a:spcBef>
            </a:pPr>
            <a:r>
              <a:rPr lang="en-US" sz="1300" i="1" dirty="0">
                <a:latin typeface="Arial" panose="020B0604020202020204" pitchFamily="34" charset="0"/>
                <a:ea typeface="Arial" panose="020B0604020202020204" pitchFamily="34" charset="0"/>
                <a:cs typeface="Arial" panose="020B0604020202020204" pitchFamily="34" charset="0"/>
              </a:rPr>
              <a:t>Thomas A. Smith,</a:t>
            </a:r>
            <a:r>
              <a:rPr lang="en-US" sz="1300" i="1" spc="-15" dirty="0">
                <a:latin typeface="Arial" panose="020B0604020202020204" pitchFamily="34" charset="0"/>
                <a:ea typeface="Arial" panose="020B0604020202020204" pitchFamily="34" charset="0"/>
                <a:cs typeface="Arial" panose="020B0604020202020204" pitchFamily="34" charset="0"/>
              </a:rPr>
              <a:t> </a:t>
            </a:r>
            <a:r>
              <a:rPr lang="en-US" sz="1300" spc="4" dirty="0">
                <a:latin typeface="Arial" panose="020B0604020202020204" pitchFamily="34" charset="0"/>
                <a:ea typeface="Arial" panose="020B0604020202020204" pitchFamily="34" charset="0"/>
                <a:cs typeface="Arial" panose="020B0604020202020204" pitchFamily="34" charset="0"/>
              </a:rPr>
              <a:t>CH</a:t>
            </a:r>
            <a:r>
              <a:rPr lang="en-US" sz="1300" spc="-4" dirty="0">
                <a:latin typeface="Arial" panose="020B0604020202020204" pitchFamily="34" charset="0"/>
                <a:ea typeface="Arial" panose="020B0604020202020204" pitchFamily="34" charset="0"/>
                <a:cs typeface="Arial" panose="020B0604020202020204" pitchFamily="34" charset="0"/>
              </a:rPr>
              <a:t>P</a:t>
            </a:r>
            <a:r>
              <a:rPr lang="en-US" sz="1300" dirty="0">
                <a:latin typeface="Arial" panose="020B0604020202020204" pitchFamily="34" charset="0"/>
                <a:ea typeface="Arial" panose="020B0604020202020204" pitchFamily="34" charset="0"/>
                <a:cs typeface="Arial" panose="020B0604020202020204" pitchFamily="34" charset="0"/>
              </a:rPr>
              <a:t>A, CPP –</a:t>
            </a:r>
            <a:r>
              <a:rPr lang="en-US" sz="1300" spc="-11" dirty="0">
                <a:latin typeface="Arial" panose="020B0604020202020204" pitchFamily="34" charset="0"/>
                <a:ea typeface="Arial" panose="020B0604020202020204" pitchFamily="34" charset="0"/>
                <a:cs typeface="Arial" panose="020B0604020202020204" pitchFamily="34" charset="0"/>
              </a:rPr>
              <a:t> Member</a:t>
            </a:r>
          </a:p>
          <a:p>
            <a:pPr indent="171450" defTabSz="6429375">
              <a:spcBef>
                <a:spcPts val="75"/>
              </a:spcBef>
            </a:pPr>
            <a:r>
              <a:rPr lang="en-US" sz="1100" dirty="0">
                <a:latin typeface="Arial" panose="020B0604020202020204" pitchFamily="34" charset="0"/>
                <a:ea typeface="Calibri" panose="020F0502020204030204" pitchFamily="34" charset="0"/>
                <a:cs typeface="Arial" panose="020B0604020202020204" pitchFamily="34" charset="0"/>
                <a:hlinkClick r:id="rId9"/>
              </a:rPr>
              <a:t>tomsmith@healthcaresecurityconsultants.com</a:t>
            </a:r>
            <a:endParaRPr lang="en-US" sz="1100" dirty="0">
              <a:latin typeface="Arial" panose="020B0604020202020204" pitchFamily="34" charset="0"/>
              <a:ea typeface="Calibri" panose="020F0502020204030204" pitchFamily="34" charset="0"/>
              <a:cs typeface="Arial" panose="020B0604020202020204" pitchFamily="34" charset="0"/>
            </a:endParaRPr>
          </a:p>
          <a:p>
            <a:pPr indent="171450" defTabSz="6429375">
              <a:spcBef>
                <a:spcPts val="75"/>
              </a:spcBef>
            </a:pPr>
            <a:r>
              <a:rPr lang="en-US" sz="1300" i="1" dirty="0" smtClean="0">
                <a:latin typeface="Arial" panose="020B0604020202020204" pitchFamily="34" charset="0"/>
                <a:ea typeface="Arial" panose="020B0604020202020204" pitchFamily="34" charset="0"/>
                <a:cs typeface="Arial" panose="020B0604020202020204" pitchFamily="34" charset="0"/>
              </a:rPr>
              <a:t>Greg Smith</a:t>
            </a:r>
            <a:r>
              <a:rPr lang="en-US" sz="1300" dirty="0" smtClean="0">
                <a:latin typeface="Arial" panose="020B0604020202020204" pitchFamily="34" charset="0"/>
                <a:ea typeface="Arial" panose="020B0604020202020204" pitchFamily="34" charset="0"/>
                <a:cs typeface="Arial" panose="020B0604020202020204" pitchFamily="34" charset="0"/>
              </a:rPr>
              <a:t> </a:t>
            </a:r>
            <a:r>
              <a:rPr lang="en-US" sz="1300" dirty="0">
                <a:latin typeface="Arial" panose="020B0604020202020204" pitchFamily="34" charset="0"/>
                <a:ea typeface="Arial" panose="020B0604020202020204" pitchFamily="34" charset="0"/>
                <a:cs typeface="Arial" panose="020B0604020202020204" pitchFamily="34" charset="0"/>
              </a:rPr>
              <a:t>–</a:t>
            </a:r>
            <a:r>
              <a:rPr lang="en-US" sz="1300" spc="-11" dirty="0">
                <a:latin typeface="Arial" panose="020B0604020202020204" pitchFamily="34" charset="0"/>
                <a:ea typeface="Arial" panose="020B0604020202020204" pitchFamily="34" charset="0"/>
                <a:cs typeface="Arial" panose="020B0604020202020204" pitchFamily="34" charset="0"/>
              </a:rPr>
              <a:t> Member</a:t>
            </a:r>
          </a:p>
          <a:p>
            <a:pPr indent="171450" defTabSz="6429375">
              <a:spcBef>
                <a:spcPts val="75"/>
              </a:spcBef>
            </a:pPr>
            <a:r>
              <a:rPr lang="en-US" sz="1100" spc="-11" dirty="0" smtClean="0">
                <a:latin typeface="Arial" panose="020B0604020202020204" pitchFamily="34" charset="0"/>
                <a:ea typeface="Calibri" panose="020F0502020204030204" pitchFamily="34" charset="0"/>
                <a:cs typeface="Arial" panose="020B0604020202020204" pitchFamily="34" charset="0"/>
                <a:hlinkClick r:id="rId10"/>
              </a:rPr>
              <a:t>Greg.Smith2@albertahealthservices.ca</a:t>
            </a:r>
            <a:endParaRPr lang="en-US" sz="1100" spc="-11" dirty="0" smtClean="0">
              <a:latin typeface="Arial" panose="020B0604020202020204" pitchFamily="34" charset="0"/>
              <a:ea typeface="Calibri" panose="020F0502020204030204" pitchFamily="34" charset="0"/>
              <a:cs typeface="Arial" panose="020B0604020202020204" pitchFamily="34" charset="0"/>
            </a:endParaRPr>
          </a:p>
          <a:p>
            <a:pPr indent="171450" defTabSz="6429375">
              <a:spcBef>
                <a:spcPts val="75"/>
              </a:spcBef>
            </a:pPr>
            <a:r>
              <a:rPr lang="en-US" sz="1300" i="1" spc="-4" dirty="0" smtClean="0">
                <a:latin typeface="Arial" panose="020B0604020202020204" pitchFamily="34" charset="0"/>
                <a:ea typeface="Arial" panose="020B0604020202020204" pitchFamily="34" charset="0"/>
                <a:cs typeface="Arial" panose="020B0604020202020204" pitchFamily="34" charset="0"/>
              </a:rPr>
              <a:t>E</a:t>
            </a:r>
            <a:r>
              <a:rPr lang="en-US" sz="1300" i="1" dirty="0" smtClean="0">
                <a:latin typeface="Arial" panose="020B0604020202020204" pitchFamily="34" charset="0"/>
                <a:ea typeface="Arial" panose="020B0604020202020204" pitchFamily="34" charset="0"/>
                <a:cs typeface="Arial" panose="020B0604020202020204" pitchFamily="34" charset="0"/>
              </a:rPr>
              <a:t>d</a:t>
            </a:r>
            <a:r>
              <a:rPr lang="en-US" sz="1300" i="1" spc="4" dirty="0" smtClean="0">
                <a:latin typeface="Arial" panose="020B0604020202020204" pitchFamily="34" charset="0"/>
                <a:ea typeface="Arial" panose="020B0604020202020204" pitchFamily="34" charset="0"/>
                <a:cs typeface="Arial" panose="020B0604020202020204" pitchFamily="34" charset="0"/>
              </a:rPr>
              <a:t>w</a:t>
            </a:r>
            <a:r>
              <a:rPr lang="en-US" sz="1300" i="1" dirty="0" smtClean="0">
                <a:latin typeface="Arial" panose="020B0604020202020204" pitchFamily="34" charset="0"/>
                <a:ea typeface="Arial" panose="020B0604020202020204" pitchFamily="34" charset="0"/>
                <a:cs typeface="Arial" panose="020B0604020202020204" pitchFamily="34" charset="0"/>
              </a:rPr>
              <a:t>in </a:t>
            </a:r>
            <a:r>
              <a:rPr lang="en-US" sz="1300" i="1" spc="4" dirty="0">
                <a:latin typeface="Arial" panose="020B0604020202020204" pitchFamily="34" charset="0"/>
                <a:ea typeface="Arial" panose="020B0604020202020204" pitchFamily="34" charset="0"/>
                <a:cs typeface="Arial" panose="020B0604020202020204" pitchFamily="34" charset="0"/>
              </a:rPr>
              <a:t>W</a:t>
            </a:r>
            <a:r>
              <a:rPr lang="en-US" sz="1300" i="1" dirty="0">
                <a:latin typeface="Arial" panose="020B0604020202020204" pitchFamily="34" charset="0"/>
                <a:ea typeface="Arial" panose="020B0604020202020204" pitchFamily="34" charset="0"/>
                <a:cs typeface="Arial" panose="020B0604020202020204" pitchFamily="34" charset="0"/>
              </a:rPr>
              <a:t>.</a:t>
            </a:r>
            <a:r>
              <a:rPr lang="en-US" sz="1300" i="1" spc="-19" dirty="0">
                <a:latin typeface="Arial" panose="020B0604020202020204" pitchFamily="34" charset="0"/>
                <a:ea typeface="Arial" panose="020B0604020202020204" pitchFamily="34" charset="0"/>
                <a:cs typeface="Arial" panose="020B0604020202020204" pitchFamily="34" charset="0"/>
              </a:rPr>
              <a:t> </a:t>
            </a:r>
            <a:r>
              <a:rPr lang="en-US" sz="1300" i="1" spc="-4" dirty="0">
                <a:latin typeface="Arial" panose="020B0604020202020204" pitchFamily="34" charset="0"/>
                <a:ea typeface="Arial" panose="020B0604020202020204" pitchFamily="34" charset="0"/>
                <a:cs typeface="Arial" panose="020B0604020202020204" pitchFamily="34" charset="0"/>
              </a:rPr>
              <a:t>St</a:t>
            </a:r>
            <a:r>
              <a:rPr lang="en-US" sz="1300" i="1" dirty="0">
                <a:latin typeface="Arial" panose="020B0604020202020204" pitchFamily="34" charset="0"/>
                <a:ea typeface="Arial" panose="020B0604020202020204" pitchFamily="34" charset="0"/>
                <a:cs typeface="Arial" panose="020B0604020202020204" pitchFamily="34" charset="0"/>
              </a:rPr>
              <a:t>ed</a:t>
            </a:r>
            <a:r>
              <a:rPr lang="en-US" sz="1300" i="1" spc="-11" dirty="0">
                <a:latin typeface="Arial" panose="020B0604020202020204" pitchFamily="34" charset="0"/>
                <a:ea typeface="Arial" panose="020B0604020202020204" pitchFamily="34" charset="0"/>
                <a:cs typeface="Arial" panose="020B0604020202020204" pitchFamily="34" charset="0"/>
              </a:rPr>
              <a:t>m</a:t>
            </a:r>
            <a:r>
              <a:rPr lang="en-US" sz="1300" i="1" dirty="0">
                <a:latin typeface="Arial" panose="020B0604020202020204" pitchFamily="34" charset="0"/>
                <a:ea typeface="Arial" panose="020B0604020202020204" pitchFamily="34" charset="0"/>
                <a:cs typeface="Arial" panose="020B0604020202020204" pitchFamily="34" charset="0"/>
              </a:rPr>
              <a:t>an,</a:t>
            </a:r>
            <a:r>
              <a:rPr lang="en-US" sz="1300" i="1" spc="-15" dirty="0">
                <a:latin typeface="Arial" panose="020B0604020202020204" pitchFamily="34" charset="0"/>
                <a:ea typeface="Arial" panose="020B0604020202020204" pitchFamily="34" charset="0"/>
                <a:cs typeface="Arial" panose="020B0604020202020204" pitchFamily="34" charset="0"/>
              </a:rPr>
              <a:t> </a:t>
            </a:r>
            <a:r>
              <a:rPr lang="en-US" sz="1300" spc="4" dirty="0">
                <a:latin typeface="Arial" panose="020B0604020202020204" pitchFamily="34" charset="0"/>
                <a:ea typeface="Arial" panose="020B0604020202020204" pitchFamily="34" charset="0"/>
                <a:cs typeface="Arial" panose="020B0604020202020204" pitchFamily="34" charset="0"/>
              </a:rPr>
              <a:t>CW3 AUS (Retired) CHPA</a:t>
            </a:r>
            <a:r>
              <a:rPr lang="en-US" sz="1300" dirty="0">
                <a:latin typeface="Arial" panose="020B0604020202020204" pitchFamily="34" charset="0"/>
                <a:ea typeface="Arial" panose="020B0604020202020204" pitchFamily="34" charset="0"/>
                <a:cs typeface="Arial" panose="020B0604020202020204" pitchFamily="34" charset="0"/>
              </a:rPr>
              <a:t> –</a:t>
            </a:r>
            <a:r>
              <a:rPr lang="en-US" sz="1300" spc="-11" dirty="0">
                <a:latin typeface="Arial" panose="020B0604020202020204" pitchFamily="34" charset="0"/>
                <a:ea typeface="Arial" panose="020B0604020202020204" pitchFamily="34" charset="0"/>
                <a:cs typeface="Arial" panose="020B0604020202020204" pitchFamily="34" charset="0"/>
              </a:rPr>
              <a:t> </a:t>
            </a:r>
            <a:r>
              <a:rPr lang="en-US" sz="1300" spc="4" dirty="0">
                <a:latin typeface="Arial" panose="020B0604020202020204" pitchFamily="34" charset="0"/>
                <a:ea typeface="Arial" panose="020B0604020202020204" pitchFamily="34" charset="0"/>
                <a:cs typeface="Arial" panose="020B0604020202020204" pitchFamily="34" charset="0"/>
              </a:rPr>
              <a:t>Ad Hoc Member</a:t>
            </a:r>
            <a:endParaRPr lang="en-US" sz="1300" dirty="0">
              <a:latin typeface="Arial" panose="020B0604020202020204" pitchFamily="34" charset="0"/>
              <a:ea typeface="Calibri" panose="020F0502020204030204" pitchFamily="34" charset="0"/>
              <a:cs typeface="Arial" panose="020B0604020202020204" pitchFamily="34" charset="0"/>
            </a:endParaRPr>
          </a:p>
          <a:p>
            <a:pPr indent="171450" defTabSz="6429375">
              <a:spcBef>
                <a:spcPts val="75"/>
              </a:spcBef>
            </a:pPr>
            <a:r>
              <a:rPr lang="en-US" sz="1100" dirty="0">
                <a:latin typeface="Arial" panose="020B0604020202020204" pitchFamily="34" charset="0"/>
                <a:ea typeface="Arial" panose="020B0604020202020204" pitchFamily="34" charset="0"/>
                <a:cs typeface="Arial" panose="020B0604020202020204" pitchFamily="34" charset="0"/>
                <a:hlinkClick r:id="rId11"/>
              </a:rPr>
              <a:t>ed</a:t>
            </a:r>
            <a:r>
              <a:rPr lang="en-US" sz="1100" spc="-4" dirty="0">
                <a:latin typeface="Arial" panose="020B0604020202020204" pitchFamily="34" charset="0"/>
                <a:ea typeface="Arial" panose="020B0604020202020204" pitchFamily="34" charset="0"/>
                <a:cs typeface="Arial" panose="020B0604020202020204" pitchFamily="34" charset="0"/>
                <a:hlinkClick r:id="rId11"/>
              </a:rPr>
              <a:t>st</a:t>
            </a:r>
            <a:r>
              <a:rPr lang="en-US" sz="1100" dirty="0">
                <a:latin typeface="Arial" panose="020B0604020202020204" pitchFamily="34" charset="0"/>
                <a:ea typeface="Arial" panose="020B0604020202020204" pitchFamily="34" charset="0"/>
                <a:cs typeface="Arial" panose="020B0604020202020204" pitchFamily="34" charset="0"/>
                <a:hlinkClick r:id="rId11"/>
              </a:rPr>
              <a:t>ed</a:t>
            </a:r>
            <a:r>
              <a:rPr lang="en-US" sz="1100" spc="4" dirty="0">
                <a:latin typeface="Arial" panose="020B0604020202020204" pitchFamily="34" charset="0"/>
                <a:ea typeface="Arial" panose="020B0604020202020204" pitchFamily="34" charset="0"/>
                <a:cs typeface="Arial" panose="020B0604020202020204" pitchFamily="34" charset="0"/>
                <a:hlinkClick r:id="rId11"/>
              </a:rPr>
              <a:t>@</a:t>
            </a:r>
            <a:r>
              <a:rPr lang="en-US" sz="1100" spc="-4" dirty="0">
                <a:latin typeface="Arial" panose="020B0604020202020204" pitchFamily="34" charset="0"/>
                <a:ea typeface="Arial" panose="020B0604020202020204" pitchFamily="34" charset="0"/>
                <a:cs typeface="Arial" panose="020B0604020202020204" pitchFamily="34" charset="0"/>
                <a:hlinkClick r:id="rId11"/>
              </a:rPr>
              <a:t>A</a:t>
            </a:r>
            <a:r>
              <a:rPr lang="en-US" sz="1100" dirty="0">
                <a:latin typeface="Arial" panose="020B0604020202020204" pitchFamily="34" charset="0"/>
                <a:ea typeface="Arial" panose="020B0604020202020204" pitchFamily="34" charset="0"/>
                <a:cs typeface="Arial" panose="020B0604020202020204" pitchFamily="34" charset="0"/>
                <a:hlinkClick r:id="rId11"/>
              </a:rPr>
              <a:t>OL</a:t>
            </a:r>
            <a:r>
              <a:rPr lang="en-US" sz="1100" spc="-4" dirty="0">
                <a:latin typeface="Arial" panose="020B0604020202020204" pitchFamily="34" charset="0"/>
                <a:ea typeface="Arial" panose="020B0604020202020204" pitchFamily="34" charset="0"/>
                <a:cs typeface="Arial" panose="020B0604020202020204" pitchFamily="34" charset="0"/>
                <a:hlinkClick r:id="rId11"/>
              </a:rPr>
              <a:t>.</a:t>
            </a:r>
            <a:r>
              <a:rPr lang="en-US" sz="1100" spc="4" dirty="0">
                <a:latin typeface="Arial" panose="020B0604020202020204" pitchFamily="34" charset="0"/>
                <a:ea typeface="Arial" panose="020B0604020202020204" pitchFamily="34" charset="0"/>
                <a:cs typeface="Arial" panose="020B0604020202020204" pitchFamily="34" charset="0"/>
                <a:hlinkClick r:id="rId11"/>
              </a:rPr>
              <a:t>c</a:t>
            </a:r>
            <a:r>
              <a:rPr lang="en-US" sz="1100" dirty="0">
                <a:latin typeface="Arial" panose="020B0604020202020204" pitchFamily="34" charset="0"/>
                <a:ea typeface="Arial" panose="020B0604020202020204" pitchFamily="34" charset="0"/>
                <a:cs typeface="Arial" panose="020B0604020202020204" pitchFamily="34" charset="0"/>
                <a:hlinkClick r:id="rId11"/>
              </a:rPr>
              <a:t>om</a:t>
            </a: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23630" y="145307"/>
            <a:ext cx="8162925" cy="771525"/>
          </a:xfrm>
          <a:prstGeom prst="rect">
            <a:avLst/>
          </a:prstGeom>
        </p:spPr>
      </p:pic>
    </p:spTree>
    <p:extLst>
      <p:ext uri="{BB962C8B-B14F-4D97-AF65-F5344CB8AC3E}">
        <p14:creationId xmlns:p14="http://schemas.microsoft.com/office/powerpoint/2010/main" val="2426281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7894" y="2030629"/>
            <a:ext cx="7545658" cy="2636106"/>
          </a:xfrm>
          <a:prstGeom prst="rect">
            <a:avLst/>
          </a:prstGeom>
        </p:spPr>
        <p:txBody>
          <a:bodyPr wrap="square">
            <a:spAutoFit/>
          </a:bodyPr>
          <a:lstStyle/>
          <a:p>
            <a:pPr marL="259080">
              <a:lnSpc>
                <a:spcPts val="2918"/>
              </a:lnSpc>
              <a:spcBef>
                <a:spcPts val="8"/>
              </a:spcBef>
            </a:pPr>
            <a:r>
              <a:rPr lang="en-US" sz="2800" u="heavy" spc="4"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Ove</a:t>
            </a:r>
            <a:r>
              <a:rPr lang="en-US" sz="2800" u="heavy"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r</a:t>
            </a:r>
            <a:r>
              <a:rPr lang="en-US" sz="2800" u="heavy" spc="4"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v</a:t>
            </a:r>
            <a:r>
              <a:rPr lang="en-US" sz="2800" u="heavy"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i</a:t>
            </a:r>
            <a:r>
              <a:rPr lang="en-US" sz="2800" u="heavy" spc="4"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ew</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ts val="750"/>
              </a:lnSpc>
            </a:pPr>
            <a:r>
              <a:rPr lang="en-US" sz="600" dirty="0">
                <a:latin typeface="Calibri" panose="020F0502020204030204" pitchFamily="34" charset="0"/>
                <a:ea typeface="Calibri" panose="020F0502020204030204" pitchFamily="34" charset="0"/>
                <a:cs typeface="Times New Roman" panose="02020603050405020304" pitchFamily="18" charset="0"/>
              </a:rPr>
              <a:t> </a:t>
            </a:r>
            <a:endParaRPr lang="en-US" sz="750" dirty="0">
              <a:latin typeface="Calibri" panose="020F0502020204030204" pitchFamily="34" charset="0"/>
              <a:ea typeface="Calibri" panose="020F0502020204030204" pitchFamily="34" charset="0"/>
              <a:cs typeface="Times New Roman" panose="02020603050405020304" pitchFamily="18" charset="0"/>
            </a:endParaRPr>
          </a:p>
          <a:p>
            <a:pPr>
              <a:lnSpc>
                <a:spcPts val="750"/>
              </a:lnSpc>
            </a:pPr>
            <a:r>
              <a:rPr lang="en-US" sz="600" dirty="0">
                <a:latin typeface="Calibri" panose="020F0502020204030204" pitchFamily="34" charset="0"/>
                <a:ea typeface="Calibri" panose="020F0502020204030204" pitchFamily="34" charset="0"/>
                <a:cs typeface="Times New Roman" panose="02020603050405020304" pitchFamily="18" charset="0"/>
              </a:rPr>
              <a:t> </a:t>
            </a:r>
            <a:endParaRPr lang="en-US" sz="750" dirty="0">
              <a:latin typeface="Calibri" panose="020F0502020204030204" pitchFamily="34" charset="0"/>
              <a:ea typeface="Calibri" panose="020F0502020204030204" pitchFamily="34" charset="0"/>
              <a:cs typeface="Times New Roman" panose="02020603050405020304" pitchFamily="18" charset="0"/>
            </a:endParaRPr>
          </a:p>
          <a:p>
            <a:pPr>
              <a:lnSpc>
                <a:spcPts val="825"/>
              </a:lnSpc>
              <a:spcBef>
                <a:spcPts val="11"/>
              </a:spcBef>
            </a:pPr>
            <a:r>
              <a:rPr lang="en-US" sz="750" dirty="0">
                <a:latin typeface="Calibri" panose="020F0502020204030204" pitchFamily="34" charset="0"/>
                <a:ea typeface="Calibri" panose="020F0502020204030204" pitchFamily="34" charset="0"/>
                <a:cs typeface="Times New Roman" panose="02020603050405020304" pitchFamily="18" charset="0"/>
              </a:rPr>
              <a:t> </a:t>
            </a:r>
          </a:p>
          <a:p>
            <a:pPr marL="612458">
              <a:lnSpc>
                <a:spcPts val="2066"/>
              </a:lnSpc>
              <a:tabLst>
                <a:tab pos="933450" algn="l"/>
              </a:tabLst>
            </a:pPr>
            <a:r>
              <a:rPr lang="en-US" sz="1050" dirty="0">
                <a:latin typeface="Wingdings" panose="05000000000000000000" pitchFamily="2" charset="2"/>
                <a:ea typeface="Wingdings" panose="05000000000000000000" pitchFamily="2" charset="2"/>
                <a:cs typeface="Wingdings" panose="05000000000000000000" pitchFamily="2" charset="2"/>
              </a:rPr>
              <a:t>Ø</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spc="-4" dirty="0">
                <a:latin typeface="Arial" panose="020B0604020202020204" pitchFamily="34" charset="0"/>
                <a:ea typeface="Arial" panose="020B0604020202020204" pitchFamily="34" charset="0"/>
                <a:cs typeface="Times New Roman" panose="02020603050405020304" pitchFamily="18" charset="0"/>
              </a:rPr>
              <a:t>N</a:t>
            </a:r>
            <a:r>
              <a:rPr lang="en-US" dirty="0">
                <a:latin typeface="Arial" panose="020B0604020202020204" pitchFamily="34" charset="0"/>
                <a:ea typeface="Arial" panose="020B0604020202020204" pitchFamily="34" charset="0"/>
                <a:cs typeface="Times New Roman" panose="02020603050405020304" pitchFamily="18" charset="0"/>
              </a:rPr>
              <a:t>o</a:t>
            </a:r>
            <a:r>
              <a:rPr lang="en-US" spc="4" dirty="0">
                <a:latin typeface="Arial" panose="020B0604020202020204" pitchFamily="34" charset="0"/>
                <a:ea typeface="Arial" panose="020B0604020202020204" pitchFamily="34" charset="0"/>
                <a:cs typeface="Times New Roman" panose="02020603050405020304" pitchFamily="18" charset="0"/>
              </a:rPr>
              <a:t>m</a:t>
            </a:r>
            <a:r>
              <a:rPr lang="en-US" spc="-4" dirty="0">
                <a:latin typeface="Arial" panose="020B0604020202020204" pitchFamily="34" charset="0"/>
                <a:ea typeface="Arial" panose="020B0604020202020204" pitchFamily="34" charset="0"/>
                <a:cs typeface="Times New Roman" panose="02020603050405020304" pitchFamily="18" charset="0"/>
              </a:rPr>
              <a:t>i</a:t>
            </a:r>
            <a:r>
              <a:rPr lang="en-US" dirty="0">
                <a:latin typeface="Arial" panose="020B0604020202020204" pitchFamily="34" charset="0"/>
                <a:ea typeface="Arial" panose="020B0604020202020204" pitchFamily="34" charset="0"/>
                <a:cs typeface="Times New Roman" panose="02020603050405020304" pitchFamily="18" charset="0"/>
              </a:rPr>
              <a:t>na</a:t>
            </a:r>
            <a:r>
              <a:rPr lang="en-US" spc="4" dirty="0">
                <a:latin typeface="Arial" panose="020B0604020202020204" pitchFamily="34" charset="0"/>
                <a:ea typeface="Arial" panose="020B0604020202020204" pitchFamily="34" charset="0"/>
                <a:cs typeface="Times New Roman" panose="02020603050405020304" pitchFamily="18" charset="0"/>
              </a:rPr>
              <a:t>t</a:t>
            </a:r>
            <a:r>
              <a:rPr lang="en-US" spc="-4" dirty="0">
                <a:latin typeface="Arial" panose="020B0604020202020204" pitchFamily="34" charset="0"/>
                <a:ea typeface="Arial" panose="020B0604020202020204" pitchFamily="34" charset="0"/>
                <a:cs typeface="Times New Roman" panose="02020603050405020304" pitchFamily="18" charset="0"/>
              </a:rPr>
              <a:t>i</a:t>
            </a:r>
            <a:r>
              <a:rPr lang="en-US" dirty="0">
                <a:latin typeface="Arial" panose="020B0604020202020204" pitchFamily="34" charset="0"/>
                <a:ea typeface="Arial" panose="020B0604020202020204" pitchFamily="34" charset="0"/>
                <a:cs typeface="Times New Roman" panose="02020603050405020304" pitchFamily="18" charset="0"/>
              </a:rPr>
              <a:t>on</a:t>
            </a:r>
            <a:r>
              <a:rPr lang="en-US" spc="30" dirty="0">
                <a:latin typeface="Arial" panose="020B0604020202020204" pitchFamily="34" charset="0"/>
                <a:ea typeface="Arial" panose="020B0604020202020204" pitchFamily="34" charset="0"/>
                <a:cs typeface="Times New Roman" panose="02020603050405020304" pitchFamily="18" charset="0"/>
              </a:rPr>
              <a:t> </a:t>
            </a:r>
            <a:r>
              <a:rPr lang="en-US" spc="-4" dirty="0">
                <a:latin typeface="Arial" panose="020B0604020202020204" pitchFamily="34" charset="0"/>
                <a:ea typeface="Arial" panose="020B0604020202020204" pitchFamily="34" charset="0"/>
                <a:cs typeface="Times New Roman" panose="02020603050405020304" pitchFamily="18" charset="0"/>
              </a:rPr>
              <a:t>C</a:t>
            </a:r>
            <a:r>
              <a:rPr lang="en-US" dirty="0">
                <a:latin typeface="Arial" panose="020B0604020202020204" pitchFamily="34" charset="0"/>
                <a:ea typeface="Arial" panose="020B0604020202020204" pitchFamily="34" charset="0"/>
                <a:cs typeface="Times New Roman" panose="02020603050405020304" pitchFamily="18" charset="0"/>
              </a:rPr>
              <a:t>a</a:t>
            </a:r>
            <a:r>
              <a:rPr lang="en-US" spc="4" dirty="0">
                <a:latin typeface="Arial" panose="020B0604020202020204" pitchFamily="34" charset="0"/>
                <a:ea typeface="Arial" panose="020B0604020202020204" pitchFamily="34" charset="0"/>
                <a:cs typeface="Times New Roman" panose="02020603050405020304" pitchFamily="18" charset="0"/>
              </a:rPr>
              <a:t>t</a:t>
            </a:r>
            <a:r>
              <a:rPr lang="en-US" dirty="0">
                <a:latin typeface="Arial" panose="020B0604020202020204" pitchFamily="34" charset="0"/>
                <a:ea typeface="Arial" panose="020B0604020202020204" pitchFamily="34" charset="0"/>
                <a:cs typeface="Times New Roman" panose="02020603050405020304" pitchFamily="18" charset="0"/>
              </a:rPr>
              <a:t>ego</a:t>
            </a:r>
            <a:r>
              <a:rPr lang="en-US" spc="4" dirty="0">
                <a:latin typeface="Arial" panose="020B0604020202020204" pitchFamily="34" charset="0"/>
                <a:ea typeface="Arial" panose="020B0604020202020204" pitchFamily="34" charset="0"/>
                <a:cs typeface="Times New Roman" panose="02020603050405020304" pitchFamily="18" charset="0"/>
              </a:rPr>
              <a:t>r</a:t>
            </a:r>
            <a:r>
              <a:rPr lang="en-US" spc="-4" dirty="0">
                <a:latin typeface="Arial" panose="020B0604020202020204" pitchFamily="34" charset="0"/>
                <a:ea typeface="Arial" panose="020B0604020202020204" pitchFamily="34" charset="0"/>
                <a:cs typeface="Times New Roman" panose="02020603050405020304" pitchFamily="18" charset="0"/>
              </a:rPr>
              <a:t>i</a:t>
            </a:r>
            <a:r>
              <a:rPr lang="en-US" dirty="0">
                <a:latin typeface="Arial" panose="020B0604020202020204" pitchFamily="34" charset="0"/>
                <a:ea typeface="Arial" panose="020B0604020202020204" pitchFamily="34" charset="0"/>
                <a:cs typeface="Times New Roman" panose="02020603050405020304" pitchFamily="18" charset="0"/>
              </a:rPr>
              <a:t>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ts val="488"/>
              </a:lnSpc>
              <a:spcBef>
                <a:spcPts val="34"/>
              </a:spcBef>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612458">
              <a:lnSpc>
                <a:spcPct val="115000"/>
              </a:lnSpc>
              <a:tabLst>
                <a:tab pos="933450" algn="l"/>
              </a:tabLst>
            </a:pPr>
            <a:r>
              <a:rPr lang="en-US" dirty="0">
                <a:latin typeface="Wingdings" panose="05000000000000000000" pitchFamily="2" charset="2"/>
                <a:ea typeface="Wingdings" panose="05000000000000000000" pitchFamily="2" charset="2"/>
                <a:cs typeface="Wingdings" panose="05000000000000000000" pitchFamily="2" charset="2"/>
              </a:rPr>
              <a:t>Ø</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spc="-4" dirty="0">
                <a:latin typeface="Arial" panose="020B0604020202020204" pitchFamily="34" charset="0"/>
                <a:ea typeface="Arial" panose="020B0604020202020204" pitchFamily="34" charset="0"/>
                <a:cs typeface="Times New Roman" panose="02020603050405020304" pitchFamily="18" charset="0"/>
              </a:rPr>
              <a:t>N</a:t>
            </a:r>
            <a:r>
              <a:rPr lang="en-US" dirty="0">
                <a:latin typeface="Arial" panose="020B0604020202020204" pitchFamily="34" charset="0"/>
                <a:ea typeface="Arial" panose="020B0604020202020204" pitchFamily="34" charset="0"/>
                <a:cs typeface="Times New Roman" panose="02020603050405020304" pitchFamily="18" charset="0"/>
              </a:rPr>
              <a:t>o</a:t>
            </a:r>
            <a:r>
              <a:rPr lang="en-US" spc="4" dirty="0">
                <a:latin typeface="Arial" panose="020B0604020202020204" pitchFamily="34" charset="0"/>
                <a:ea typeface="Arial" panose="020B0604020202020204" pitchFamily="34" charset="0"/>
                <a:cs typeface="Times New Roman" panose="02020603050405020304" pitchFamily="18" charset="0"/>
              </a:rPr>
              <a:t>m</a:t>
            </a:r>
            <a:r>
              <a:rPr lang="en-US" spc="-4" dirty="0">
                <a:latin typeface="Arial" panose="020B0604020202020204" pitchFamily="34" charset="0"/>
                <a:ea typeface="Arial" panose="020B0604020202020204" pitchFamily="34" charset="0"/>
                <a:cs typeface="Times New Roman" panose="02020603050405020304" pitchFamily="18" charset="0"/>
              </a:rPr>
              <a:t>i</a:t>
            </a:r>
            <a:r>
              <a:rPr lang="en-US" dirty="0">
                <a:latin typeface="Arial" panose="020B0604020202020204" pitchFamily="34" charset="0"/>
                <a:ea typeface="Arial" panose="020B0604020202020204" pitchFamily="34" charset="0"/>
                <a:cs typeface="Times New Roman" panose="02020603050405020304" pitchFamily="18" charset="0"/>
              </a:rPr>
              <a:t>na</a:t>
            </a:r>
            <a:r>
              <a:rPr lang="en-US" spc="4" dirty="0">
                <a:latin typeface="Arial" panose="020B0604020202020204" pitchFamily="34" charset="0"/>
                <a:ea typeface="Arial" panose="020B0604020202020204" pitchFamily="34" charset="0"/>
                <a:cs typeface="Times New Roman" panose="02020603050405020304" pitchFamily="18" charset="0"/>
              </a:rPr>
              <a:t>t</a:t>
            </a:r>
            <a:r>
              <a:rPr lang="en-US" spc="-4" dirty="0">
                <a:latin typeface="Arial" panose="020B0604020202020204" pitchFamily="34" charset="0"/>
                <a:ea typeface="Arial" panose="020B0604020202020204" pitchFamily="34" charset="0"/>
                <a:cs typeface="Times New Roman" panose="02020603050405020304" pitchFamily="18" charset="0"/>
              </a:rPr>
              <a:t>i</a:t>
            </a:r>
            <a:r>
              <a:rPr lang="en-US" dirty="0">
                <a:latin typeface="Arial" panose="020B0604020202020204" pitchFamily="34" charset="0"/>
                <a:ea typeface="Arial" panose="020B0604020202020204" pitchFamily="34" charset="0"/>
                <a:cs typeface="Times New Roman" panose="02020603050405020304" pitchFamily="18" charset="0"/>
              </a:rPr>
              <a:t>on</a:t>
            </a:r>
            <a:r>
              <a:rPr lang="en-US" spc="30" dirty="0">
                <a:latin typeface="Arial" panose="020B0604020202020204" pitchFamily="34" charset="0"/>
                <a:ea typeface="Arial" panose="020B0604020202020204" pitchFamily="34" charset="0"/>
                <a:cs typeface="Times New Roman" panose="02020603050405020304" pitchFamily="18" charset="0"/>
              </a:rPr>
              <a:t> </a:t>
            </a:r>
            <a:r>
              <a:rPr lang="en-US" spc="-4" dirty="0">
                <a:latin typeface="Arial" panose="020B0604020202020204" pitchFamily="34" charset="0"/>
                <a:ea typeface="Arial" panose="020B0604020202020204" pitchFamily="34" charset="0"/>
                <a:cs typeface="Times New Roman" panose="02020603050405020304" pitchFamily="18" charset="0"/>
              </a:rPr>
              <a:t>C</a:t>
            </a:r>
            <a:r>
              <a:rPr lang="en-US" spc="4" dirty="0">
                <a:latin typeface="Arial" panose="020B0604020202020204" pitchFamily="34" charset="0"/>
                <a:ea typeface="Arial" panose="020B0604020202020204" pitchFamily="34" charset="0"/>
                <a:cs typeface="Times New Roman" panose="02020603050405020304" pitchFamily="18" charset="0"/>
              </a:rPr>
              <a:t>r</a:t>
            </a:r>
            <a:r>
              <a:rPr lang="en-US" spc="-4" dirty="0">
                <a:latin typeface="Arial" panose="020B0604020202020204" pitchFamily="34" charset="0"/>
                <a:ea typeface="Arial" panose="020B0604020202020204" pitchFamily="34" charset="0"/>
                <a:cs typeface="Times New Roman" panose="02020603050405020304" pitchFamily="18" charset="0"/>
              </a:rPr>
              <a:t>i</a:t>
            </a:r>
            <a:r>
              <a:rPr lang="en-US" spc="4" dirty="0">
                <a:latin typeface="Arial" panose="020B0604020202020204" pitchFamily="34" charset="0"/>
                <a:ea typeface="Arial" panose="020B0604020202020204" pitchFamily="34" charset="0"/>
                <a:cs typeface="Times New Roman" panose="02020603050405020304" pitchFamily="18" charset="0"/>
              </a:rPr>
              <a:t>t</a:t>
            </a:r>
            <a:r>
              <a:rPr lang="en-US" dirty="0">
                <a:latin typeface="Arial" panose="020B0604020202020204" pitchFamily="34" charset="0"/>
                <a:ea typeface="Arial" panose="020B0604020202020204" pitchFamily="34" charset="0"/>
                <a:cs typeface="Times New Roman" panose="02020603050405020304" pitchFamily="18" charset="0"/>
              </a:rPr>
              <a:t>e</a:t>
            </a:r>
            <a:r>
              <a:rPr lang="en-US" spc="4" dirty="0">
                <a:latin typeface="Arial" panose="020B0604020202020204" pitchFamily="34" charset="0"/>
                <a:ea typeface="Arial" panose="020B0604020202020204" pitchFamily="34" charset="0"/>
                <a:cs typeface="Times New Roman" panose="02020603050405020304" pitchFamily="18" charset="0"/>
              </a:rPr>
              <a:t>r</a:t>
            </a:r>
            <a:r>
              <a:rPr lang="en-US" spc="-4" dirty="0">
                <a:latin typeface="Arial" panose="020B0604020202020204" pitchFamily="34" charset="0"/>
                <a:ea typeface="Arial" panose="020B0604020202020204" pitchFamily="34" charset="0"/>
                <a:cs typeface="Times New Roman" panose="02020603050405020304" pitchFamily="18" charset="0"/>
              </a:rPr>
              <a:t>ia</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ts val="488"/>
              </a:lnSpc>
              <a:spcBef>
                <a:spcPts val="34"/>
              </a:spcBef>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612458">
              <a:lnSpc>
                <a:spcPct val="115000"/>
              </a:lnSpc>
              <a:tabLst>
                <a:tab pos="933450" algn="l"/>
              </a:tabLst>
            </a:pPr>
            <a:r>
              <a:rPr lang="en-US" dirty="0">
                <a:latin typeface="Wingdings" panose="05000000000000000000" pitchFamily="2" charset="2"/>
                <a:ea typeface="Wingdings" panose="05000000000000000000" pitchFamily="2" charset="2"/>
                <a:cs typeface="Wingdings" panose="05000000000000000000" pitchFamily="2" charset="2"/>
              </a:rPr>
              <a:t>Ø</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spc="-4" dirty="0">
                <a:latin typeface="Arial" panose="020B0604020202020204" pitchFamily="34" charset="0"/>
                <a:ea typeface="Arial" panose="020B0604020202020204" pitchFamily="34" charset="0"/>
                <a:cs typeface="Times New Roman" panose="02020603050405020304" pitchFamily="18" charset="0"/>
              </a:rPr>
              <a:t>N</a:t>
            </a:r>
            <a:r>
              <a:rPr lang="en-US" dirty="0">
                <a:latin typeface="Arial" panose="020B0604020202020204" pitchFamily="34" charset="0"/>
                <a:ea typeface="Arial" panose="020B0604020202020204" pitchFamily="34" charset="0"/>
                <a:cs typeface="Times New Roman" panose="02020603050405020304" pitchFamily="18" charset="0"/>
              </a:rPr>
              <a:t>o</a:t>
            </a:r>
            <a:r>
              <a:rPr lang="en-US" spc="4" dirty="0">
                <a:latin typeface="Arial" panose="020B0604020202020204" pitchFamily="34" charset="0"/>
                <a:ea typeface="Arial" panose="020B0604020202020204" pitchFamily="34" charset="0"/>
                <a:cs typeface="Times New Roman" panose="02020603050405020304" pitchFamily="18" charset="0"/>
              </a:rPr>
              <a:t>m</a:t>
            </a:r>
            <a:r>
              <a:rPr lang="en-US" spc="-4" dirty="0">
                <a:latin typeface="Arial" panose="020B0604020202020204" pitchFamily="34" charset="0"/>
                <a:ea typeface="Arial" panose="020B0604020202020204" pitchFamily="34" charset="0"/>
                <a:cs typeface="Times New Roman" panose="02020603050405020304" pitchFamily="18" charset="0"/>
              </a:rPr>
              <a:t>i</a:t>
            </a:r>
            <a:r>
              <a:rPr lang="en-US" dirty="0">
                <a:latin typeface="Arial" panose="020B0604020202020204" pitchFamily="34" charset="0"/>
                <a:ea typeface="Arial" panose="020B0604020202020204" pitchFamily="34" charset="0"/>
                <a:cs typeface="Times New Roman" panose="02020603050405020304" pitchFamily="18" charset="0"/>
              </a:rPr>
              <a:t>na</a:t>
            </a:r>
            <a:r>
              <a:rPr lang="en-US" spc="4" dirty="0">
                <a:latin typeface="Arial" panose="020B0604020202020204" pitchFamily="34" charset="0"/>
                <a:ea typeface="Arial" panose="020B0604020202020204" pitchFamily="34" charset="0"/>
                <a:cs typeface="Times New Roman" panose="02020603050405020304" pitchFamily="18" charset="0"/>
              </a:rPr>
              <a:t>t</a:t>
            </a:r>
            <a:r>
              <a:rPr lang="en-US" spc="-4" dirty="0">
                <a:latin typeface="Arial" panose="020B0604020202020204" pitchFamily="34" charset="0"/>
                <a:ea typeface="Arial" panose="020B0604020202020204" pitchFamily="34" charset="0"/>
                <a:cs typeface="Times New Roman" panose="02020603050405020304" pitchFamily="18" charset="0"/>
              </a:rPr>
              <a:t>i</a:t>
            </a:r>
            <a:r>
              <a:rPr lang="en-US" dirty="0">
                <a:latin typeface="Arial" panose="020B0604020202020204" pitchFamily="34" charset="0"/>
                <a:ea typeface="Arial" panose="020B0604020202020204" pitchFamily="34" charset="0"/>
                <a:cs typeface="Times New Roman" panose="02020603050405020304" pitchFamily="18" charset="0"/>
              </a:rPr>
              <a:t>on</a:t>
            </a:r>
            <a:r>
              <a:rPr lang="en-US" spc="30" dirty="0">
                <a:latin typeface="Arial" panose="020B0604020202020204" pitchFamily="34" charset="0"/>
                <a:ea typeface="Arial" panose="020B0604020202020204" pitchFamily="34" charset="0"/>
                <a:cs typeface="Times New Roman" panose="02020603050405020304" pitchFamily="18" charset="0"/>
              </a:rPr>
              <a:t> </a:t>
            </a:r>
            <a:r>
              <a:rPr lang="en-US" spc="-4" dirty="0">
                <a:latin typeface="Arial" panose="020B0604020202020204" pitchFamily="34" charset="0"/>
                <a:ea typeface="Arial" panose="020B0604020202020204" pitchFamily="34" charset="0"/>
                <a:cs typeface="Times New Roman" panose="02020603050405020304" pitchFamily="18" charset="0"/>
              </a:rPr>
              <a:t>R</a:t>
            </a:r>
            <a:r>
              <a:rPr lang="en-US" dirty="0">
                <a:latin typeface="Arial" panose="020B0604020202020204" pitchFamily="34" charset="0"/>
                <a:ea typeface="Arial" panose="020B0604020202020204" pitchFamily="34" charset="0"/>
                <a:cs typeface="Times New Roman" panose="02020603050405020304" pitchFamily="18" charset="0"/>
              </a:rPr>
              <a:t>ev</a:t>
            </a:r>
            <a:r>
              <a:rPr lang="en-US" spc="-4" dirty="0">
                <a:latin typeface="Arial" panose="020B0604020202020204" pitchFamily="34" charset="0"/>
                <a:ea typeface="Arial" panose="020B0604020202020204" pitchFamily="34" charset="0"/>
                <a:cs typeface="Times New Roman" panose="02020603050405020304" pitchFamily="18" charset="0"/>
              </a:rPr>
              <a:t>i</a:t>
            </a:r>
            <a:r>
              <a:rPr lang="en-US" dirty="0">
                <a:latin typeface="Arial" panose="020B0604020202020204" pitchFamily="34" charset="0"/>
                <a:ea typeface="Arial" panose="020B0604020202020204" pitchFamily="34" charset="0"/>
                <a:cs typeface="Times New Roman" panose="02020603050405020304" pitchFamily="18" charset="0"/>
              </a:rPr>
              <a:t>ew</a:t>
            </a:r>
            <a:r>
              <a:rPr lang="en-US" spc="19" dirty="0">
                <a:latin typeface="Arial" panose="020B0604020202020204" pitchFamily="34" charset="0"/>
                <a:ea typeface="Arial" panose="020B0604020202020204" pitchFamily="34" charset="0"/>
                <a:cs typeface="Times New Roman" panose="02020603050405020304" pitchFamily="18" charset="0"/>
              </a:rPr>
              <a:t> </a:t>
            </a:r>
            <a:r>
              <a:rPr lang="en-US" spc="-4" dirty="0">
                <a:latin typeface="Arial" panose="020B0604020202020204" pitchFamily="34" charset="0"/>
                <a:ea typeface="Arial" panose="020B0604020202020204" pitchFamily="34" charset="0"/>
                <a:cs typeface="Times New Roman" panose="02020603050405020304" pitchFamily="18" charset="0"/>
              </a:rPr>
              <a:t>C</a:t>
            </a:r>
            <a:r>
              <a:rPr lang="en-US" dirty="0">
                <a:latin typeface="Arial" panose="020B0604020202020204" pitchFamily="34" charset="0"/>
                <a:ea typeface="Arial" panose="020B0604020202020204" pitchFamily="34" charset="0"/>
                <a:cs typeface="Times New Roman" panose="02020603050405020304" pitchFamily="18" charset="0"/>
              </a:rPr>
              <a:t>o</a:t>
            </a:r>
            <a:r>
              <a:rPr lang="en-US" spc="4" dirty="0">
                <a:latin typeface="Arial" panose="020B0604020202020204" pitchFamily="34" charset="0"/>
                <a:ea typeface="Arial" panose="020B0604020202020204" pitchFamily="34" charset="0"/>
                <a:cs typeface="Times New Roman" panose="02020603050405020304" pitchFamily="18" charset="0"/>
              </a:rPr>
              <a:t>mm</a:t>
            </a:r>
            <a:r>
              <a:rPr lang="en-US" spc="-4" dirty="0">
                <a:latin typeface="Arial" panose="020B0604020202020204" pitchFamily="34" charset="0"/>
                <a:ea typeface="Arial" panose="020B0604020202020204" pitchFamily="34" charset="0"/>
                <a:cs typeface="Times New Roman" panose="02020603050405020304" pitchFamily="18" charset="0"/>
              </a:rPr>
              <a:t>i</a:t>
            </a:r>
            <a:r>
              <a:rPr lang="en-US" spc="4" dirty="0">
                <a:latin typeface="Arial" panose="020B0604020202020204" pitchFamily="34" charset="0"/>
                <a:ea typeface="Arial" panose="020B0604020202020204" pitchFamily="34" charset="0"/>
                <a:cs typeface="Times New Roman" panose="02020603050405020304" pitchFamily="18" charset="0"/>
              </a:rPr>
              <a:t>tt</a:t>
            </a:r>
            <a:r>
              <a:rPr lang="en-US" dirty="0">
                <a:latin typeface="Arial" panose="020B0604020202020204" pitchFamily="34" charset="0"/>
                <a:ea typeface="Arial" panose="020B0604020202020204" pitchFamily="34" charset="0"/>
                <a:cs typeface="Times New Roman" panose="02020603050405020304" pitchFamily="18" charset="0"/>
              </a:rPr>
              <a:t>ee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ts val="488"/>
              </a:lnSpc>
              <a:spcBef>
                <a:spcPts val="34"/>
              </a:spcBef>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612458">
              <a:lnSpc>
                <a:spcPct val="115000"/>
              </a:lnSpc>
              <a:tabLst>
                <a:tab pos="933450" algn="l"/>
              </a:tabLst>
            </a:pPr>
            <a:r>
              <a:rPr lang="en-US" dirty="0">
                <a:latin typeface="Wingdings" panose="05000000000000000000" pitchFamily="2" charset="2"/>
                <a:ea typeface="Wingdings" panose="05000000000000000000" pitchFamily="2" charset="2"/>
                <a:cs typeface="Wingdings" panose="05000000000000000000" pitchFamily="2" charset="2"/>
              </a:rPr>
              <a:t>Ø</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spc="-4" dirty="0">
                <a:latin typeface="Arial" panose="020B0604020202020204" pitchFamily="34" charset="0"/>
                <a:ea typeface="Arial" panose="020B0604020202020204" pitchFamily="34" charset="0"/>
                <a:cs typeface="Times New Roman" panose="02020603050405020304" pitchFamily="18" charset="0"/>
              </a:rPr>
              <a:t>N</a:t>
            </a:r>
            <a:r>
              <a:rPr lang="en-US" dirty="0">
                <a:latin typeface="Arial" panose="020B0604020202020204" pitchFamily="34" charset="0"/>
                <a:ea typeface="Arial" panose="020B0604020202020204" pitchFamily="34" charset="0"/>
                <a:cs typeface="Times New Roman" panose="02020603050405020304" pitchFamily="18" charset="0"/>
              </a:rPr>
              <a:t>o</a:t>
            </a:r>
            <a:r>
              <a:rPr lang="en-US" spc="4" dirty="0">
                <a:latin typeface="Arial" panose="020B0604020202020204" pitchFamily="34" charset="0"/>
                <a:ea typeface="Arial" panose="020B0604020202020204" pitchFamily="34" charset="0"/>
                <a:cs typeface="Times New Roman" panose="02020603050405020304" pitchFamily="18" charset="0"/>
              </a:rPr>
              <a:t>m</a:t>
            </a:r>
            <a:r>
              <a:rPr lang="en-US" spc="-4" dirty="0">
                <a:latin typeface="Arial" panose="020B0604020202020204" pitchFamily="34" charset="0"/>
                <a:ea typeface="Arial" panose="020B0604020202020204" pitchFamily="34" charset="0"/>
                <a:cs typeface="Times New Roman" panose="02020603050405020304" pitchFamily="18" charset="0"/>
              </a:rPr>
              <a:t>i</a:t>
            </a:r>
            <a:r>
              <a:rPr lang="en-US" dirty="0">
                <a:latin typeface="Arial" panose="020B0604020202020204" pitchFamily="34" charset="0"/>
                <a:ea typeface="Arial" panose="020B0604020202020204" pitchFamily="34" charset="0"/>
                <a:cs typeface="Times New Roman" panose="02020603050405020304" pitchFamily="18" charset="0"/>
              </a:rPr>
              <a:t>nee</a:t>
            </a:r>
            <a:r>
              <a:rPr lang="en-US" spc="19" dirty="0">
                <a:latin typeface="Arial" panose="020B0604020202020204" pitchFamily="34" charset="0"/>
                <a:ea typeface="Arial" panose="020B0604020202020204" pitchFamily="34" charset="0"/>
                <a:cs typeface="Times New Roman" panose="02020603050405020304" pitchFamily="18" charset="0"/>
              </a:rPr>
              <a:t> </a:t>
            </a:r>
            <a:r>
              <a:rPr lang="en-US" spc="-4" dirty="0">
                <a:latin typeface="Arial" panose="020B0604020202020204" pitchFamily="34" charset="0"/>
                <a:ea typeface="Arial" panose="020B0604020202020204" pitchFamily="34" charset="0"/>
                <a:cs typeface="Times New Roman" panose="02020603050405020304" pitchFamily="18" charset="0"/>
              </a:rPr>
              <a:t>S</a:t>
            </a:r>
            <a:r>
              <a:rPr lang="en-US" dirty="0">
                <a:latin typeface="Arial" panose="020B0604020202020204" pitchFamily="34" charset="0"/>
                <a:ea typeface="Arial" panose="020B0604020202020204" pitchFamily="34" charset="0"/>
                <a:cs typeface="Times New Roman" panose="02020603050405020304" pitchFamily="18" charset="0"/>
              </a:rPr>
              <a:t>e</a:t>
            </a:r>
            <a:r>
              <a:rPr lang="en-US" spc="-4" dirty="0">
                <a:latin typeface="Arial" panose="020B0604020202020204" pitchFamily="34" charset="0"/>
                <a:ea typeface="Arial" panose="020B0604020202020204" pitchFamily="34" charset="0"/>
                <a:cs typeface="Times New Roman" panose="02020603050405020304" pitchFamily="18" charset="0"/>
              </a:rPr>
              <a:t>l</a:t>
            </a:r>
            <a:r>
              <a:rPr lang="en-US" dirty="0">
                <a:latin typeface="Arial" panose="020B0604020202020204" pitchFamily="34" charset="0"/>
                <a:ea typeface="Arial" panose="020B0604020202020204" pitchFamily="34" charset="0"/>
                <a:cs typeface="Times New Roman" panose="02020603050405020304" pitchFamily="18" charset="0"/>
              </a:rPr>
              <a:t>ec</a:t>
            </a:r>
            <a:r>
              <a:rPr lang="en-US" spc="4" dirty="0">
                <a:latin typeface="Arial" panose="020B0604020202020204" pitchFamily="34" charset="0"/>
                <a:ea typeface="Arial" panose="020B0604020202020204" pitchFamily="34" charset="0"/>
                <a:cs typeface="Times New Roman" panose="02020603050405020304" pitchFamily="18" charset="0"/>
              </a:rPr>
              <a:t>t</a:t>
            </a:r>
            <a:r>
              <a:rPr lang="en-US" spc="-4" dirty="0">
                <a:latin typeface="Arial" panose="020B0604020202020204" pitchFamily="34" charset="0"/>
                <a:ea typeface="Arial" panose="020B0604020202020204" pitchFamily="34" charset="0"/>
                <a:cs typeface="Times New Roman" panose="02020603050405020304" pitchFamily="18" charset="0"/>
              </a:rPr>
              <a:t>i</a:t>
            </a:r>
            <a:r>
              <a:rPr lang="en-US" dirty="0">
                <a:latin typeface="Arial" panose="020B0604020202020204" pitchFamily="34" charset="0"/>
                <a:ea typeface="Arial" panose="020B0604020202020204" pitchFamily="34" charset="0"/>
                <a:cs typeface="Times New Roman" panose="02020603050405020304" pitchFamily="18" charset="0"/>
              </a:rPr>
              <a:t>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ts val="488"/>
              </a:lnSpc>
              <a:spcBef>
                <a:spcPts val="34"/>
              </a:spcBef>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612458">
              <a:lnSpc>
                <a:spcPct val="115000"/>
              </a:lnSpc>
              <a:tabLst>
                <a:tab pos="933450" algn="l"/>
              </a:tabLst>
            </a:pPr>
            <a:r>
              <a:rPr lang="en-US" dirty="0">
                <a:latin typeface="Wingdings" panose="05000000000000000000" pitchFamily="2" charset="2"/>
                <a:ea typeface="Wingdings" panose="05000000000000000000" pitchFamily="2" charset="2"/>
                <a:cs typeface="Wingdings" panose="05000000000000000000" pitchFamily="2" charset="2"/>
              </a:rPr>
              <a:t>Ø</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spc="-4" dirty="0">
                <a:latin typeface="Arial" panose="020B0604020202020204" pitchFamily="34" charset="0"/>
                <a:ea typeface="Arial" panose="020B0604020202020204" pitchFamily="34" charset="0"/>
                <a:cs typeface="Times New Roman" panose="02020603050405020304" pitchFamily="18" charset="0"/>
              </a:rPr>
              <a:t>R</a:t>
            </a:r>
            <a:r>
              <a:rPr lang="en-US" dirty="0">
                <a:latin typeface="Arial" panose="020B0604020202020204" pitchFamily="34" charset="0"/>
                <a:ea typeface="Arial" panose="020B0604020202020204" pitchFamily="34" charset="0"/>
                <a:cs typeface="Times New Roman" panose="02020603050405020304" pitchFamily="18" charset="0"/>
              </a:rPr>
              <a:t>ecogn</a:t>
            </a:r>
            <a:r>
              <a:rPr lang="en-US" spc="-4" dirty="0">
                <a:latin typeface="Arial" panose="020B0604020202020204" pitchFamily="34" charset="0"/>
                <a:ea typeface="Arial" panose="020B0604020202020204" pitchFamily="34" charset="0"/>
                <a:cs typeface="Times New Roman" panose="02020603050405020304" pitchFamily="18" charset="0"/>
              </a:rPr>
              <a:t>i</a:t>
            </a:r>
            <a:r>
              <a:rPr lang="en-US" spc="4" dirty="0">
                <a:latin typeface="Arial" panose="020B0604020202020204" pitchFamily="34" charset="0"/>
                <a:ea typeface="Arial" panose="020B0604020202020204" pitchFamily="34" charset="0"/>
                <a:cs typeface="Times New Roman" panose="02020603050405020304" pitchFamily="18" charset="0"/>
              </a:rPr>
              <a:t>t</a:t>
            </a:r>
            <a:r>
              <a:rPr lang="en-US" spc="-4" dirty="0">
                <a:latin typeface="Arial" panose="020B0604020202020204" pitchFamily="34" charset="0"/>
                <a:ea typeface="Arial" panose="020B0604020202020204" pitchFamily="34" charset="0"/>
                <a:cs typeface="Times New Roman" panose="02020603050405020304" pitchFamily="18" charset="0"/>
              </a:rPr>
              <a:t>i</a:t>
            </a:r>
            <a:r>
              <a:rPr lang="en-US" dirty="0">
                <a:latin typeface="Arial" panose="020B0604020202020204" pitchFamily="34" charset="0"/>
                <a:ea typeface="Arial" panose="020B0604020202020204" pitchFamily="34" charset="0"/>
                <a:cs typeface="Times New Roman" panose="02020603050405020304" pitchFamily="18" charset="0"/>
              </a:rPr>
              <a:t>on</a:t>
            </a:r>
            <a:r>
              <a:rPr lang="en-US" spc="38" dirty="0">
                <a:latin typeface="Arial" panose="020B0604020202020204" pitchFamily="34" charset="0"/>
                <a:ea typeface="Arial" panose="020B0604020202020204" pitchFamily="34" charset="0"/>
                <a:cs typeface="Times New Roman" panose="02020603050405020304" pitchFamily="18" charset="0"/>
              </a:rPr>
              <a:t> </a:t>
            </a:r>
            <a:r>
              <a:rPr lang="en-US" spc="-4" dirty="0">
                <a:latin typeface="Arial" panose="020B0604020202020204" pitchFamily="34" charset="0"/>
                <a:ea typeface="Arial" panose="020B0604020202020204" pitchFamily="34" charset="0"/>
                <a:cs typeface="Times New Roman" panose="02020603050405020304" pitchFamily="18" charset="0"/>
              </a:rPr>
              <a:t>Di</a:t>
            </a:r>
            <a:r>
              <a:rPr lang="en-US" dirty="0">
                <a:latin typeface="Arial" panose="020B0604020202020204" pitchFamily="34" charset="0"/>
                <a:ea typeface="Arial" panose="020B0604020202020204" pitchFamily="34" charset="0"/>
                <a:cs typeface="Times New Roman" panose="02020603050405020304" pitchFamily="18" charset="0"/>
              </a:rPr>
              <a:t>nner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ts val="488"/>
              </a:lnSpc>
              <a:spcBef>
                <a:spcPts val="34"/>
              </a:spcBef>
            </a:pPr>
            <a:r>
              <a:rPr lang="en-US" sz="375" dirty="0">
                <a:latin typeface="Calibri" panose="020F0502020204030204" pitchFamily="34" charset="0"/>
                <a:ea typeface="Calibri" panose="020F0502020204030204" pitchFamily="34" charset="0"/>
                <a:cs typeface="Times New Roman" panose="02020603050405020304" pitchFamily="18" charset="0"/>
              </a:rPr>
              <a:t> </a:t>
            </a:r>
            <a:endParaRPr lang="en-US" sz="75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630" y="145307"/>
            <a:ext cx="8162925" cy="771525"/>
          </a:xfrm>
          <a:prstGeom prst="rect">
            <a:avLst/>
          </a:prstGeom>
        </p:spPr>
      </p:pic>
    </p:spTree>
    <p:extLst>
      <p:ext uri="{BB962C8B-B14F-4D97-AF65-F5344CB8AC3E}">
        <p14:creationId xmlns:p14="http://schemas.microsoft.com/office/powerpoint/2010/main" val="2670873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459" y="1635161"/>
            <a:ext cx="7545658" cy="3213187"/>
          </a:xfrm>
          <a:prstGeom prst="rect">
            <a:avLst/>
          </a:prstGeom>
        </p:spPr>
        <p:txBody>
          <a:bodyPr wrap="square">
            <a:spAutoFit/>
          </a:bodyPr>
          <a:lstStyle/>
          <a:p>
            <a:pPr marL="259080">
              <a:lnSpc>
                <a:spcPct val="115000"/>
              </a:lnSpc>
              <a:spcBef>
                <a:spcPts val="8"/>
              </a:spcBef>
            </a:pPr>
            <a:r>
              <a:rPr lang="en-US" sz="2800" u="heavy" spc="-4"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No</a:t>
            </a:r>
            <a:r>
              <a:rPr lang="en-US" sz="2800" u="heavy" spc="4"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m</a:t>
            </a:r>
            <a:r>
              <a:rPr lang="en-US" sz="2800" u="heavy"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in</a:t>
            </a:r>
            <a:r>
              <a:rPr lang="en-US" sz="2800" u="heavy" spc="-4"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a</a:t>
            </a:r>
            <a:r>
              <a:rPr lang="en-US" sz="2800" u="heavy" spc="4"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t</a:t>
            </a:r>
            <a:r>
              <a:rPr lang="en-US" sz="2800" u="heavy"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i</a:t>
            </a:r>
            <a:r>
              <a:rPr lang="en-US" sz="2800" u="heavy" spc="-4"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o</a:t>
            </a:r>
            <a:r>
              <a:rPr lang="en-US" sz="2800" u="heavy"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n</a:t>
            </a:r>
            <a:r>
              <a:rPr lang="en-US" sz="2800" u="heavy" spc="-56"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 </a:t>
            </a:r>
            <a:r>
              <a:rPr lang="en-US" sz="2800" u="heavy"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C</a:t>
            </a:r>
            <a:r>
              <a:rPr lang="en-US" sz="2800" u="heavy" spc="-4"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a</a:t>
            </a:r>
            <a:r>
              <a:rPr lang="en-US" sz="2800" u="heavy" spc="4"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te</a:t>
            </a:r>
            <a:r>
              <a:rPr lang="en-US" sz="2800" u="heavy"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g</a:t>
            </a:r>
            <a:r>
              <a:rPr lang="en-US" sz="2800" u="heavy" spc="-4"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o</a:t>
            </a:r>
            <a:r>
              <a:rPr lang="en-US" sz="2800" u="heavy"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ri</a:t>
            </a:r>
            <a:r>
              <a:rPr lang="en-US" sz="2800" u="heavy" spc="4"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e</a:t>
            </a:r>
            <a:r>
              <a:rPr lang="en-US" sz="2800" u="heavy" dirty="0">
                <a:solidFill>
                  <a:srgbClr val="420000"/>
                </a:solidFill>
                <a:uFill>
                  <a:solidFill>
                    <a:srgbClr val="420000"/>
                  </a:solidFill>
                </a:uFill>
                <a:latin typeface="Berlin Sans FB" panose="020E0602020502020306" pitchFamily="34" charset="0"/>
                <a:ea typeface="Berlin Sans FB" panose="020E0602020502020306" pitchFamily="34" charset="0"/>
                <a:cs typeface="Berlin Sans FB" panose="020E0602020502020306" pitchFamily="34" charset="0"/>
              </a:rPr>
              <a:t>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ts val="563"/>
              </a:lnSpc>
              <a:spcBef>
                <a:spcPts val="23"/>
              </a:spcBef>
            </a:pPr>
            <a:r>
              <a:rPr lang="en-US" sz="225" dirty="0">
                <a:latin typeface="Calibri" panose="020F0502020204030204" pitchFamily="34" charset="0"/>
                <a:ea typeface="Calibri" panose="020F0502020204030204" pitchFamily="34" charset="0"/>
                <a:cs typeface="Times New Roman" panose="02020603050405020304" pitchFamily="18" charset="0"/>
              </a:rPr>
              <a:t> </a:t>
            </a:r>
            <a:endParaRPr lang="en-US" sz="1350" dirty="0">
              <a:latin typeface="Arial" panose="020B0604020202020204" pitchFamily="34" charset="0"/>
              <a:ea typeface="Calibri" panose="020F0502020204030204" pitchFamily="34" charset="0"/>
              <a:cs typeface="Arial" panose="020B0604020202020204" pitchFamily="34" charset="0"/>
            </a:endParaRPr>
          </a:p>
          <a:p>
            <a:pPr marL="473393" indent="-214313">
              <a:lnSpc>
                <a:spcPct val="115000"/>
              </a:lnSpc>
              <a:buFont typeface="Wingdings" panose="05000000000000000000" pitchFamily="2" charset="2"/>
              <a:buChar char="Ø"/>
              <a:tabLst>
                <a:tab pos="609600" algn="l"/>
              </a:tabLst>
            </a:pP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L</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n</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d</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b</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erg</a:t>
            </a:r>
            <a:r>
              <a:rPr lang="en-US" spc="-64"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Be</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l</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l</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P</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r</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o</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gr</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a</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m</a:t>
            </a:r>
            <a:r>
              <a:rPr lang="en-US" spc="-56"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o</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f</a:t>
            </a:r>
            <a:r>
              <a:rPr lang="en-US" spc="-11"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D</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is</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t</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n</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c</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t</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o</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n</a:t>
            </a:r>
            <a:r>
              <a:rPr lang="en-US" dirty="0">
                <a:latin typeface="Arial" panose="020B0604020202020204" pitchFamily="34" charset="0"/>
                <a:ea typeface="Calibri" panose="020F0502020204030204" pitchFamily="34" charset="0"/>
                <a:cs typeface="Arial" panose="020B0604020202020204" pitchFamily="34" charset="0"/>
              </a:rPr>
              <a:t> </a:t>
            </a:r>
          </a:p>
          <a:p>
            <a:pPr marL="473393" indent="-214313">
              <a:lnSpc>
                <a:spcPct val="115000"/>
              </a:lnSpc>
              <a:buFont typeface="Wingdings" panose="05000000000000000000" pitchFamily="2" charset="2"/>
              <a:buChar char="Ø"/>
              <a:tabLst>
                <a:tab pos="609600" algn="l"/>
              </a:tabLst>
            </a:pP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IA</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HSS</a:t>
            </a:r>
            <a:r>
              <a:rPr lang="en-US" spc="-19"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C</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h</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a</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p</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t</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er</a:t>
            </a:r>
            <a:r>
              <a:rPr lang="en-US" spc="-56"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R</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egi</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o</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n</a:t>
            </a:r>
            <a:r>
              <a:rPr lang="en-US" spc="-30"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o</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f</a:t>
            </a:r>
            <a:r>
              <a:rPr lang="en-US" spc="-11"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D</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is</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t</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n</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c</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t</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o</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n</a:t>
            </a:r>
            <a:r>
              <a:rPr lang="en-US" dirty="0">
                <a:latin typeface="Arial" panose="020B0604020202020204" pitchFamily="34" charset="0"/>
                <a:ea typeface="Calibri" panose="020F0502020204030204" pitchFamily="34" charset="0"/>
                <a:cs typeface="Arial" panose="020B0604020202020204" pitchFamily="34" charset="0"/>
              </a:rPr>
              <a:t> </a:t>
            </a:r>
          </a:p>
          <a:p>
            <a:pPr marL="473393" indent="-214313">
              <a:lnSpc>
                <a:spcPct val="115000"/>
              </a:lnSpc>
              <a:buFont typeface="Wingdings" panose="05000000000000000000" pitchFamily="2" charset="2"/>
              <a:buChar char="Ø"/>
              <a:tabLst>
                <a:tab pos="609600" algn="l"/>
              </a:tabLst>
            </a:pP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Ph</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l</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ip</a:t>
            </a:r>
            <a:r>
              <a:rPr lang="en-US" spc="-15"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A</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a:t>
            </a:r>
            <a:r>
              <a:rPr lang="en-US" spc="-19"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G</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aff</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n</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ey</a:t>
            </a:r>
            <a:r>
              <a:rPr lang="en-US" spc="-56"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F</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a</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c</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u</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l</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t</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y</a:t>
            </a:r>
            <a:r>
              <a:rPr lang="en-US" spc="-19"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C</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h</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a</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ir</a:t>
            </a:r>
            <a:r>
              <a:rPr lang="en-US" dirty="0">
                <a:latin typeface="Arial" panose="020B0604020202020204" pitchFamily="34" charset="0"/>
                <a:ea typeface="Calibri" panose="020F0502020204030204" pitchFamily="34" charset="0"/>
                <a:cs typeface="Arial" panose="020B0604020202020204" pitchFamily="34" charset="0"/>
              </a:rPr>
              <a:t> </a:t>
            </a:r>
          </a:p>
          <a:p>
            <a:pPr marL="473393" indent="-214313">
              <a:lnSpc>
                <a:spcPct val="115000"/>
              </a:lnSpc>
              <a:buFont typeface="Wingdings" panose="05000000000000000000" pitchFamily="2" charset="2"/>
              <a:buChar char="Ø"/>
              <a:tabLst>
                <a:tab pos="609600" algn="l"/>
              </a:tabLst>
            </a:pP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R</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u</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sse</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l</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l</a:t>
            </a:r>
            <a:r>
              <a:rPr lang="en-US" spc="-26"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L</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a:t>
            </a:r>
            <a:r>
              <a:rPr lang="en-US" spc="-15"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Co</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ll</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n</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g</a:t>
            </a:r>
            <a:r>
              <a:rPr lang="en-US" spc="-19"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M</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ed</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a</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l</a:t>
            </a:r>
            <a:r>
              <a:rPr lang="en-US" spc="-56"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fo</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r</a:t>
            </a:r>
            <a:r>
              <a:rPr lang="en-US" spc="-15"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L</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t</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er</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a</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ry</a:t>
            </a:r>
            <a:r>
              <a:rPr lang="en-US" spc="-64"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A</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c</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h</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ieve</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m</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e</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n</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t</a:t>
            </a:r>
            <a:r>
              <a:rPr lang="en-US" dirty="0">
                <a:latin typeface="Arial" panose="020B0604020202020204" pitchFamily="34" charset="0"/>
                <a:ea typeface="Calibri" panose="020F0502020204030204" pitchFamily="34" charset="0"/>
                <a:cs typeface="Arial" panose="020B0604020202020204" pitchFamily="34" charset="0"/>
              </a:rPr>
              <a:t> </a:t>
            </a:r>
          </a:p>
          <a:p>
            <a:pPr marL="473393" indent="-214313">
              <a:lnSpc>
                <a:spcPct val="115000"/>
              </a:lnSpc>
              <a:buFont typeface="Wingdings" panose="05000000000000000000" pitchFamily="2" charset="2"/>
              <a:buChar char="Ø"/>
              <a:tabLst>
                <a:tab pos="609600" algn="l"/>
              </a:tabLst>
            </a:pP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M</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ed</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a</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l</a:t>
            </a:r>
            <a:r>
              <a:rPr lang="en-US" spc="-60"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o</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f</a:t>
            </a:r>
            <a:r>
              <a:rPr lang="en-US" spc="-11"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Va</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l</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o</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r</a:t>
            </a:r>
            <a:r>
              <a:rPr lang="en-US" dirty="0">
                <a:latin typeface="Arial" panose="020B0604020202020204" pitchFamily="34" charset="0"/>
                <a:ea typeface="Calibri" panose="020F0502020204030204" pitchFamily="34" charset="0"/>
                <a:cs typeface="Arial" panose="020B0604020202020204" pitchFamily="34" charset="0"/>
              </a:rPr>
              <a:t> </a:t>
            </a:r>
          </a:p>
          <a:p>
            <a:pPr marL="473393" indent="-214313">
              <a:lnSpc>
                <a:spcPct val="115000"/>
              </a:lnSpc>
              <a:buFont typeface="Wingdings" panose="05000000000000000000" pitchFamily="2" charset="2"/>
              <a:buChar char="Ø"/>
              <a:tabLst>
                <a:tab pos="609600" algn="l"/>
              </a:tabLst>
            </a:pP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M</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ed</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a</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l</a:t>
            </a:r>
            <a:r>
              <a:rPr lang="en-US" spc="-56"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o</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f</a:t>
            </a:r>
            <a:r>
              <a:rPr lang="en-US" spc="-11"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M</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erit</a:t>
            </a:r>
            <a:r>
              <a:rPr lang="en-US" dirty="0">
                <a:latin typeface="Arial" panose="020B0604020202020204" pitchFamily="34" charset="0"/>
                <a:ea typeface="Calibri" panose="020F0502020204030204" pitchFamily="34" charset="0"/>
                <a:cs typeface="Arial" panose="020B0604020202020204" pitchFamily="34" charset="0"/>
              </a:rPr>
              <a:t> </a:t>
            </a:r>
          </a:p>
          <a:p>
            <a:pPr marL="473393" indent="-214313">
              <a:lnSpc>
                <a:spcPct val="115000"/>
              </a:lnSpc>
              <a:buFont typeface="Wingdings" panose="05000000000000000000" pitchFamily="2" charset="2"/>
              <a:buChar char="Ø"/>
              <a:tabLst>
                <a:tab pos="609600" algn="l"/>
              </a:tabLst>
            </a:pP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M</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ed</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a</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l</a:t>
            </a:r>
            <a:r>
              <a:rPr lang="en-US" spc="-60"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o</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f</a:t>
            </a:r>
            <a:r>
              <a:rPr lang="en-US" spc="-11"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D</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is</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t</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n</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c</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t</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o</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n</a:t>
            </a:r>
            <a:r>
              <a:rPr lang="en-US" dirty="0">
                <a:latin typeface="Arial" panose="020B0604020202020204" pitchFamily="34" charset="0"/>
                <a:ea typeface="Calibri" panose="020F0502020204030204" pitchFamily="34" charset="0"/>
                <a:cs typeface="Arial" panose="020B0604020202020204" pitchFamily="34" charset="0"/>
              </a:rPr>
              <a:t> </a:t>
            </a:r>
          </a:p>
          <a:p>
            <a:pPr marL="473393" indent="-214313">
              <a:lnSpc>
                <a:spcPct val="115000"/>
              </a:lnSpc>
              <a:buFont typeface="Wingdings" panose="05000000000000000000" pitchFamily="2" charset="2"/>
              <a:buChar char="Ø"/>
              <a:tabLst>
                <a:tab pos="609600" algn="l"/>
              </a:tabLst>
            </a:pP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D</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is</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t</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n</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g</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u</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is</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h</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ed</a:t>
            </a:r>
            <a:r>
              <a:rPr lang="en-US" spc="-101"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err="1">
                <a:solidFill>
                  <a:srgbClr val="420000"/>
                </a:solidFill>
                <a:latin typeface="Arial" panose="020B0604020202020204" pitchFamily="34" charset="0"/>
                <a:ea typeface="Berlin Sans FB Demi" panose="020E0802020502020306" pitchFamily="34" charset="0"/>
                <a:cs typeface="Arial" panose="020B0604020202020204" pitchFamily="34" charset="0"/>
              </a:rPr>
              <a:t>L</a:t>
            </a:r>
            <a:r>
              <a:rPr lang="en-US" dirty="0" err="1">
                <a:solidFill>
                  <a:srgbClr val="420000"/>
                </a:solidFill>
                <a:latin typeface="Arial" panose="020B0604020202020204" pitchFamily="34" charset="0"/>
                <a:ea typeface="Berlin Sans FB Demi" panose="020E0802020502020306" pitchFamily="34" charset="0"/>
                <a:cs typeface="Arial" panose="020B0604020202020204" pitchFamily="34" charset="0"/>
              </a:rPr>
              <a:t>i</a:t>
            </a:r>
            <a:r>
              <a:rPr lang="en-US" spc="4" dirty="0" err="1">
                <a:solidFill>
                  <a:srgbClr val="420000"/>
                </a:solidFill>
                <a:latin typeface="Arial" panose="020B0604020202020204" pitchFamily="34" charset="0"/>
                <a:ea typeface="Berlin Sans FB Demi" panose="020E0802020502020306" pitchFamily="34" charset="0"/>
                <a:cs typeface="Arial" panose="020B0604020202020204" pitchFamily="34" charset="0"/>
              </a:rPr>
              <a:t>f</a:t>
            </a:r>
            <a:r>
              <a:rPr lang="en-US" dirty="0" err="1">
                <a:solidFill>
                  <a:srgbClr val="420000"/>
                </a:solidFill>
                <a:latin typeface="Arial" panose="020B0604020202020204" pitchFamily="34" charset="0"/>
                <a:ea typeface="Berlin Sans FB Demi" panose="020E0802020502020306" pitchFamily="34" charset="0"/>
                <a:cs typeface="Arial" panose="020B0604020202020204" pitchFamily="34" charset="0"/>
              </a:rPr>
              <a:t>e</a:t>
            </a:r>
            <a:r>
              <a:rPr lang="en-US" spc="4" dirty="0" err="1">
                <a:solidFill>
                  <a:srgbClr val="420000"/>
                </a:solidFill>
                <a:latin typeface="Arial" panose="020B0604020202020204" pitchFamily="34" charset="0"/>
                <a:ea typeface="Berlin Sans FB Demi" panose="020E0802020502020306" pitchFamily="34" charset="0"/>
                <a:cs typeface="Arial" panose="020B0604020202020204" pitchFamily="34" charset="0"/>
              </a:rPr>
              <a:t>Wo</a:t>
            </a:r>
            <a:r>
              <a:rPr lang="en-US" dirty="0" err="1">
                <a:solidFill>
                  <a:srgbClr val="420000"/>
                </a:solidFill>
                <a:latin typeface="Arial" panose="020B0604020202020204" pitchFamily="34" charset="0"/>
                <a:ea typeface="Berlin Sans FB Demi" panose="020E0802020502020306" pitchFamily="34" charset="0"/>
                <a:cs typeface="Arial" panose="020B0604020202020204" pitchFamily="34" charset="0"/>
              </a:rPr>
              <a:t>rK</a:t>
            </a:r>
            <a:r>
              <a:rPr lang="en-US" spc="-45"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A</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c</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h</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ieve</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m</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e</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n</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t</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/Service</a:t>
            </a:r>
            <a:r>
              <a:rPr lang="en-US" spc="-83" dirty="0">
                <a:solidFill>
                  <a:srgbClr val="420000"/>
                </a:solidFill>
                <a:latin typeface="Arial" panose="020B0604020202020204" pitchFamily="34" charset="0"/>
                <a:ea typeface="Berlin Sans FB Demi" panose="020E0802020502020306" pitchFamily="34" charset="0"/>
                <a:cs typeface="Arial" panose="020B0604020202020204" pitchFamily="34" charset="0"/>
              </a:rPr>
              <a:t> </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M</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ed</a:t>
            </a:r>
            <a:r>
              <a:rPr lang="en-US" spc="4" dirty="0">
                <a:solidFill>
                  <a:srgbClr val="420000"/>
                </a:solidFill>
                <a:latin typeface="Arial" panose="020B0604020202020204" pitchFamily="34" charset="0"/>
                <a:ea typeface="Berlin Sans FB Demi" panose="020E0802020502020306" pitchFamily="34" charset="0"/>
                <a:cs typeface="Arial" panose="020B0604020202020204" pitchFamily="34" charset="0"/>
              </a:rPr>
              <a:t>a</a:t>
            </a:r>
            <a:r>
              <a:rPr lang="en-US" dirty="0">
                <a:solidFill>
                  <a:srgbClr val="420000"/>
                </a:solidFill>
                <a:latin typeface="Arial" panose="020B0604020202020204" pitchFamily="34" charset="0"/>
                <a:ea typeface="Berlin Sans FB Demi" panose="020E0802020502020306" pitchFamily="34" charset="0"/>
                <a:cs typeface="Arial" panose="020B0604020202020204" pitchFamily="34" charset="0"/>
              </a:rPr>
              <a:t>l</a:t>
            </a:r>
            <a:endParaRPr lang="en-US" dirty="0">
              <a:latin typeface="Arial" panose="020B060402020202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630" y="145307"/>
            <a:ext cx="8162925" cy="771525"/>
          </a:xfrm>
          <a:prstGeom prst="rect">
            <a:avLst/>
          </a:prstGeom>
        </p:spPr>
      </p:pic>
    </p:spTree>
    <p:extLst>
      <p:ext uri="{BB962C8B-B14F-4D97-AF65-F5344CB8AC3E}">
        <p14:creationId xmlns:p14="http://schemas.microsoft.com/office/powerpoint/2010/main" val="24005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pic>
        <p:nvPicPr>
          <p:cNvPr id="15361"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199" y="2898087"/>
            <a:ext cx="1407319" cy="178236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37894" y="1607904"/>
            <a:ext cx="7077306" cy="4362733"/>
          </a:xfrm>
          <a:prstGeom prst="rect">
            <a:avLst/>
          </a:prstGeom>
          <a:noFill/>
        </p:spPr>
        <p:txBody>
          <a:bodyPr wrap="square" rtlCol="0">
            <a:spAutoFit/>
          </a:bodyPr>
          <a:lstStyle/>
          <a:p>
            <a:pPr eaLnBrk="0" fontAlgn="base" hangingPunct="0">
              <a:lnSpc>
                <a:spcPct val="150000"/>
              </a:lnSpc>
              <a:spcBef>
                <a:spcPct val="0"/>
              </a:spcBef>
              <a:spcAft>
                <a:spcPct val="0"/>
              </a:spcAft>
              <a:tabLst>
                <a:tab pos="809625" algn="l"/>
              </a:tabLst>
            </a:pPr>
            <a:r>
              <a:rPr lang="en-US" altLang="en-US" sz="2800" u="sng" dirty="0">
                <a:solidFill>
                  <a:srgbClr val="420000"/>
                </a:solidFill>
                <a:latin typeface="Berlin Sans FB" panose="020E0602020502020306" pitchFamily="34" charset="0"/>
                <a:ea typeface="Berlin Sans FB" panose="020E0602020502020306" pitchFamily="34" charset="0"/>
                <a:cs typeface="Berlin Sans FB" panose="020E0602020502020306" pitchFamily="34" charset="0"/>
              </a:rPr>
              <a:t>Nomination </a:t>
            </a:r>
            <a:r>
              <a:rPr lang="en-US" altLang="en-US" sz="2800" u="sng" dirty="0" smtClean="0">
                <a:solidFill>
                  <a:srgbClr val="420000"/>
                </a:solidFill>
                <a:latin typeface="Berlin Sans FB" panose="020E0602020502020306" pitchFamily="34" charset="0"/>
                <a:ea typeface="Berlin Sans FB" panose="020E0602020502020306" pitchFamily="34" charset="0"/>
                <a:cs typeface="Berlin Sans FB" panose="020E0602020502020306" pitchFamily="34" charset="0"/>
              </a:rPr>
              <a:t>Category</a:t>
            </a:r>
            <a:endParaRPr lang="en-US" altLang="en-US" sz="2800" dirty="0">
              <a:latin typeface="Berlin Sans FB" panose="020E0602020502020306" pitchFamily="34" charset="0"/>
            </a:endParaRPr>
          </a:p>
          <a:p>
            <a:pPr eaLnBrk="0" fontAlgn="base" hangingPunct="0">
              <a:lnSpc>
                <a:spcPct val="150000"/>
              </a:lnSpc>
              <a:spcBef>
                <a:spcPct val="0"/>
              </a:spcBef>
              <a:spcAft>
                <a:spcPct val="0"/>
              </a:spcAft>
              <a:tabLst>
                <a:tab pos="809625" algn="l"/>
              </a:tabLst>
            </a:pPr>
            <a:r>
              <a:rPr lang="en-US" altLang="en-US" sz="2400" u="sng" dirty="0">
                <a:latin typeface="Berlin Sans FB" panose="020E0602020502020306" pitchFamily="34" charset="0"/>
                <a:ea typeface="Berlin Sans FB Demi" panose="020E0802020502020306" pitchFamily="34" charset="0"/>
                <a:cs typeface="Berlin Sans FB Demi" panose="020E0802020502020306" pitchFamily="34" charset="0"/>
              </a:rPr>
              <a:t>Lindberg Bell Program of Distinction</a:t>
            </a:r>
          </a:p>
          <a:p>
            <a:pPr eaLnBrk="0" fontAlgn="base" hangingPunct="0">
              <a:spcBef>
                <a:spcPct val="0"/>
              </a:spcBef>
              <a:spcAft>
                <a:spcPct val="0"/>
              </a:spcAft>
              <a:tabLst>
                <a:tab pos="809625" algn="l"/>
              </a:tabLst>
            </a:pPr>
            <a:endParaRPr lang="en-US" altLang="en-US" sz="600" dirty="0">
              <a:latin typeface="Berlin Sans FB" panose="020E0602020502020306" pitchFamily="34" charset="0"/>
            </a:endParaRPr>
          </a:p>
          <a:p>
            <a:pPr marL="214313" indent="-214313" eaLnBrk="0" fontAlgn="base" hangingPunct="0">
              <a:spcBef>
                <a:spcPct val="0"/>
              </a:spcBef>
              <a:spcAft>
                <a:spcPct val="0"/>
              </a:spcAft>
              <a:buFont typeface="Wingdings" panose="05000000000000000000" pitchFamily="2" charset="2"/>
              <a:buChar char="Ø"/>
              <a:tabLst>
                <a:tab pos="809625" algn="l"/>
              </a:tabLst>
            </a:pPr>
            <a:r>
              <a:rPr lang="en-US" altLang="en-US" dirty="0">
                <a:latin typeface="Arial" panose="020B0604020202020204" pitchFamily="34" charset="0"/>
                <a:ea typeface="Arial" panose="020B0604020202020204" pitchFamily="34" charset="0"/>
                <a:cs typeface="Arial" panose="020B0604020202020204" pitchFamily="34" charset="0"/>
              </a:rPr>
              <a:t>Presented to a facility which has established and administers an outstanding healthcare security and/or safety program</a:t>
            </a:r>
            <a:endParaRPr lang="en-US" altLang="en-US" dirty="0">
              <a:latin typeface="Arial" panose="020B0604020202020204" pitchFamily="34" charset="0"/>
              <a:cs typeface="Arial" panose="020B0604020202020204" pitchFamily="34" charset="0"/>
            </a:endParaRPr>
          </a:p>
          <a:p>
            <a:pPr marL="214313" indent="-214313" eaLnBrk="0" fontAlgn="base" hangingPunct="0">
              <a:spcBef>
                <a:spcPct val="0"/>
              </a:spcBef>
              <a:spcAft>
                <a:spcPct val="0"/>
              </a:spcAft>
              <a:buFont typeface="Wingdings" panose="05000000000000000000" pitchFamily="2" charset="2"/>
              <a:buChar char="Ø"/>
              <a:tabLst>
                <a:tab pos="809625" algn="l"/>
              </a:tabLst>
            </a:pPr>
            <a:r>
              <a:rPr lang="en-US" altLang="en-US" dirty="0">
                <a:latin typeface="Arial" panose="020B0604020202020204" pitchFamily="34" charset="0"/>
                <a:ea typeface="Arial" panose="020B0604020202020204" pitchFamily="34" charset="0"/>
                <a:cs typeface="Arial" panose="020B0604020202020204" pitchFamily="34" charset="0"/>
              </a:rPr>
              <a:t>Measurable program advancements over the prior 30 month period</a:t>
            </a:r>
            <a:endParaRPr lang="en-US" altLang="en-US" dirty="0">
              <a:latin typeface="Arial" panose="020B0604020202020204" pitchFamily="34" charset="0"/>
              <a:cs typeface="Arial" panose="020B0604020202020204" pitchFamily="34" charset="0"/>
            </a:endParaRPr>
          </a:p>
          <a:p>
            <a:pPr marL="214313" indent="-214313" eaLnBrk="0" fontAlgn="base" hangingPunct="0">
              <a:spcBef>
                <a:spcPct val="0"/>
              </a:spcBef>
              <a:spcAft>
                <a:spcPct val="0"/>
              </a:spcAft>
              <a:buFont typeface="Wingdings" panose="05000000000000000000" pitchFamily="2" charset="2"/>
              <a:buChar char="Ø"/>
              <a:tabLst>
                <a:tab pos="809625" algn="l"/>
              </a:tabLst>
            </a:pPr>
            <a:r>
              <a:rPr lang="en-US" altLang="en-US" dirty="0">
                <a:latin typeface="Arial" panose="020B0604020202020204" pitchFamily="34" charset="0"/>
                <a:ea typeface="Arial" panose="020B0604020202020204" pitchFamily="34" charset="0"/>
                <a:cs typeface="Arial" panose="020B0604020202020204" pitchFamily="34" charset="0"/>
              </a:rPr>
              <a:t>Fully implemented IAHSS Guidelines, including IAHSS Department Accreditation</a:t>
            </a:r>
            <a:endParaRPr lang="en-US" altLang="en-US" dirty="0">
              <a:latin typeface="Arial" panose="020B0604020202020204" pitchFamily="34" charset="0"/>
              <a:cs typeface="Arial" panose="020B0604020202020204" pitchFamily="34" charset="0"/>
            </a:endParaRPr>
          </a:p>
          <a:p>
            <a:pPr marL="214313" indent="-214313" eaLnBrk="0" fontAlgn="base" hangingPunct="0">
              <a:spcBef>
                <a:spcPct val="0"/>
              </a:spcBef>
              <a:spcAft>
                <a:spcPct val="0"/>
              </a:spcAft>
              <a:buFont typeface="Wingdings" panose="05000000000000000000" pitchFamily="2" charset="2"/>
              <a:buChar char="Ø"/>
              <a:tabLst>
                <a:tab pos="809625" algn="l"/>
              </a:tabLst>
            </a:pPr>
            <a:r>
              <a:rPr lang="en-US" altLang="en-US" dirty="0">
                <a:latin typeface="Arial" panose="020B0604020202020204" pitchFamily="34" charset="0"/>
                <a:ea typeface="Arial" panose="020B0604020202020204" pitchFamily="34" charset="0"/>
                <a:cs typeface="Arial" panose="020B0604020202020204" pitchFamily="34" charset="0"/>
              </a:rPr>
              <a:t>Show casing the program; highlighting achievements - examples –</a:t>
            </a:r>
          </a:p>
          <a:p>
            <a:pPr marL="557213" lvl="1" indent="-214313" eaLnBrk="0" fontAlgn="base" hangingPunct="0">
              <a:spcBef>
                <a:spcPct val="0"/>
              </a:spcBef>
              <a:spcAft>
                <a:spcPct val="0"/>
              </a:spcAft>
              <a:buFont typeface="Wingdings" panose="05000000000000000000" pitchFamily="2" charset="2"/>
              <a:buChar char="ü"/>
              <a:tabLst>
                <a:tab pos="809625" algn="l"/>
              </a:tabLst>
            </a:pPr>
            <a:r>
              <a:rPr lang="en-US" altLang="en-US" dirty="0">
                <a:latin typeface="Arial" panose="020B0604020202020204" pitchFamily="34" charset="0"/>
                <a:ea typeface="Arial" panose="020B0604020202020204" pitchFamily="34" charset="0"/>
                <a:cs typeface="Arial" panose="020B0604020202020204" pitchFamily="34" charset="0"/>
              </a:rPr>
              <a:t>Education, training and awareness programs</a:t>
            </a:r>
          </a:p>
          <a:p>
            <a:pPr marL="557213" lvl="1" indent="-214313" eaLnBrk="0" fontAlgn="base" hangingPunct="0">
              <a:spcBef>
                <a:spcPct val="0"/>
              </a:spcBef>
              <a:spcAft>
                <a:spcPct val="0"/>
              </a:spcAft>
              <a:buFont typeface="Wingdings" panose="05000000000000000000" pitchFamily="2" charset="2"/>
              <a:buChar char="ü"/>
              <a:tabLst>
                <a:tab pos="809625" algn="l"/>
              </a:tabLst>
            </a:pPr>
            <a:r>
              <a:rPr lang="en-US" altLang="en-US" dirty="0">
                <a:latin typeface="Arial" panose="020B0604020202020204" pitchFamily="34" charset="0"/>
                <a:ea typeface="Arial" panose="020B0604020202020204" pitchFamily="34" charset="0"/>
                <a:cs typeface="Arial" panose="020B0604020202020204" pitchFamily="34" charset="0"/>
              </a:rPr>
              <a:t>Utilization of state of the art technologies, etc.</a:t>
            </a:r>
            <a:endParaRPr lang="en-US" altLang="en-US" dirty="0">
              <a:latin typeface="Arial" panose="020B0604020202020204" pitchFamily="34" charset="0"/>
              <a:cs typeface="Arial" panose="020B0604020202020204" pitchFamily="34" charset="0"/>
            </a:endParaRPr>
          </a:p>
          <a:p>
            <a:pPr eaLnBrk="0" fontAlgn="base" hangingPunct="0">
              <a:spcBef>
                <a:spcPct val="0"/>
              </a:spcBef>
              <a:spcAft>
                <a:spcPct val="0"/>
              </a:spcAft>
              <a:tabLst>
                <a:tab pos="809625" algn="l"/>
              </a:tabLst>
            </a:pPr>
            <a:r>
              <a:rPr lang="en-US" altLang="en-US" sz="1350" dirty="0">
                <a:latin typeface="Arial" panose="020B0604020202020204" pitchFamily="34" charset="0"/>
                <a:ea typeface="Arial" panose="020B0604020202020204" pitchFamily="34" charset="0"/>
                <a:cs typeface="Arial" panose="020B0604020202020204" pitchFamily="34" charset="0"/>
              </a:rPr>
              <a:t>	</a:t>
            </a:r>
            <a:endParaRPr lang="en-US" sz="135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630" y="145307"/>
            <a:ext cx="8162925" cy="771525"/>
          </a:xfrm>
          <a:prstGeom prst="rect">
            <a:avLst/>
          </a:prstGeom>
        </p:spPr>
      </p:pic>
    </p:spTree>
    <p:extLst>
      <p:ext uri="{BB962C8B-B14F-4D97-AF65-F5344CB8AC3E}">
        <p14:creationId xmlns:p14="http://schemas.microsoft.com/office/powerpoint/2010/main" val="3440617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pic>
        <p:nvPicPr>
          <p:cNvPr id="2049"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199" y="2901045"/>
            <a:ext cx="1366838" cy="172759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30459" y="1745061"/>
            <a:ext cx="7084740" cy="4039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812800" algn="l"/>
              </a:tabLst>
              <a:defRPr>
                <a:solidFill>
                  <a:schemeClr val="tx1"/>
                </a:solidFill>
                <a:latin typeface="Arial" panose="020B0604020202020204" pitchFamily="34" charset="0"/>
              </a:defRPr>
            </a:lvl1pPr>
            <a:lvl2pPr eaLnBrk="0" fontAlgn="base" hangingPunct="0">
              <a:spcBef>
                <a:spcPct val="0"/>
              </a:spcBef>
              <a:spcAft>
                <a:spcPct val="0"/>
              </a:spcAft>
              <a:tabLst>
                <a:tab pos="812800" algn="l"/>
              </a:tabLst>
              <a:defRPr>
                <a:solidFill>
                  <a:schemeClr val="tx1"/>
                </a:solidFill>
                <a:latin typeface="Arial" panose="020B0604020202020204" pitchFamily="34" charset="0"/>
              </a:defRPr>
            </a:lvl2pPr>
            <a:lvl3pPr eaLnBrk="0" fontAlgn="base" hangingPunct="0">
              <a:spcBef>
                <a:spcPct val="0"/>
              </a:spcBef>
              <a:spcAft>
                <a:spcPct val="0"/>
              </a:spcAft>
              <a:tabLst>
                <a:tab pos="812800" algn="l"/>
              </a:tabLst>
              <a:defRPr>
                <a:solidFill>
                  <a:schemeClr val="tx1"/>
                </a:solidFill>
                <a:latin typeface="Arial" panose="020B0604020202020204" pitchFamily="34" charset="0"/>
              </a:defRPr>
            </a:lvl3pPr>
            <a:lvl4pPr eaLnBrk="0" fontAlgn="base" hangingPunct="0">
              <a:spcBef>
                <a:spcPct val="0"/>
              </a:spcBef>
              <a:spcAft>
                <a:spcPct val="0"/>
              </a:spcAft>
              <a:tabLst>
                <a:tab pos="812800" algn="l"/>
              </a:tabLst>
              <a:defRPr>
                <a:solidFill>
                  <a:schemeClr val="tx1"/>
                </a:solidFill>
                <a:latin typeface="Arial" panose="020B0604020202020204" pitchFamily="34" charset="0"/>
              </a:defRPr>
            </a:lvl4pPr>
            <a:lvl5pPr eaLnBrk="0" fontAlgn="base" hangingPunct="0">
              <a:spcBef>
                <a:spcPct val="0"/>
              </a:spcBef>
              <a:spcAft>
                <a:spcPct val="0"/>
              </a:spcAft>
              <a:tabLst>
                <a:tab pos="812800" algn="l"/>
              </a:tabLst>
              <a:defRPr>
                <a:solidFill>
                  <a:schemeClr val="tx1"/>
                </a:solidFill>
                <a:latin typeface="Arial" panose="020B0604020202020204" pitchFamily="34" charset="0"/>
              </a:defRPr>
            </a:lvl5pPr>
            <a:lvl6pPr eaLnBrk="0" fontAlgn="base" hangingPunct="0">
              <a:spcBef>
                <a:spcPct val="0"/>
              </a:spcBef>
              <a:spcAft>
                <a:spcPct val="0"/>
              </a:spcAft>
              <a:tabLst>
                <a:tab pos="812800" algn="l"/>
              </a:tabLst>
              <a:defRPr>
                <a:solidFill>
                  <a:schemeClr val="tx1"/>
                </a:solidFill>
                <a:latin typeface="Arial" panose="020B0604020202020204" pitchFamily="34" charset="0"/>
              </a:defRPr>
            </a:lvl6pPr>
            <a:lvl7pPr eaLnBrk="0" fontAlgn="base" hangingPunct="0">
              <a:spcBef>
                <a:spcPct val="0"/>
              </a:spcBef>
              <a:spcAft>
                <a:spcPct val="0"/>
              </a:spcAft>
              <a:tabLst>
                <a:tab pos="812800" algn="l"/>
              </a:tabLst>
              <a:defRPr>
                <a:solidFill>
                  <a:schemeClr val="tx1"/>
                </a:solidFill>
                <a:latin typeface="Arial" panose="020B0604020202020204" pitchFamily="34" charset="0"/>
              </a:defRPr>
            </a:lvl7pPr>
            <a:lvl8pPr eaLnBrk="0" fontAlgn="base" hangingPunct="0">
              <a:spcBef>
                <a:spcPct val="0"/>
              </a:spcBef>
              <a:spcAft>
                <a:spcPct val="0"/>
              </a:spcAft>
              <a:tabLst>
                <a:tab pos="812800" algn="l"/>
              </a:tabLst>
              <a:defRPr>
                <a:solidFill>
                  <a:schemeClr val="tx1"/>
                </a:solidFill>
                <a:latin typeface="Arial" panose="020B0604020202020204" pitchFamily="34" charset="0"/>
              </a:defRPr>
            </a:lvl8pPr>
            <a:lvl9pPr eaLnBrk="0" fontAlgn="base" hangingPunct="0">
              <a:spcBef>
                <a:spcPct val="0"/>
              </a:spcBef>
              <a:spcAft>
                <a:spcPct val="0"/>
              </a:spcAft>
              <a:tabLst>
                <a:tab pos="812800" algn="l"/>
              </a:tabLst>
              <a:defRPr>
                <a:solidFill>
                  <a:schemeClr val="tx1"/>
                </a:solidFill>
                <a:latin typeface="Arial" panose="020B0604020202020204" pitchFamily="34" charset="0"/>
              </a:defRPr>
            </a:lvl9pPr>
          </a:lstStyle>
          <a:p>
            <a:pPr defTabSz="685800">
              <a:lnSpc>
                <a:spcPct val="150000"/>
              </a:lnSpc>
              <a:tabLst>
                <a:tab pos="609600" algn="l"/>
              </a:tabLst>
            </a:pPr>
            <a:r>
              <a:rPr lang="en-US" altLang="en-US" sz="2800" u="sng" dirty="0">
                <a:solidFill>
                  <a:srgbClr val="420000"/>
                </a:solidFill>
                <a:latin typeface="Berlin Sans FB" panose="020E0602020502020306" pitchFamily="34" charset="0"/>
                <a:ea typeface="Berlin Sans FB" panose="020E0602020502020306" pitchFamily="34" charset="0"/>
                <a:cs typeface="Berlin Sans FB" panose="020E0602020502020306" pitchFamily="34" charset="0"/>
              </a:rPr>
              <a:t>Nomination </a:t>
            </a:r>
            <a:r>
              <a:rPr lang="en-US" altLang="en-US" sz="2800" u="sng" dirty="0" smtClean="0">
                <a:solidFill>
                  <a:srgbClr val="420000"/>
                </a:solidFill>
                <a:latin typeface="Berlin Sans FB" panose="020E0602020502020306" pitchFamily="34" charset="0"/>
                <a:ea typeface="Berlin Sans FB" panose="020E0602020502020306" pitchFamily="34" charset="0"/>
                <a:cs typeface="Berlin Sans FB" panose="020E0602020502020306" pitchFamily="34" charset="0"/>
              </a:rPr>
              <a:t>Category</a:t>
            </a:r>
            <a:endParaRPr lang="en-US" altLang="en-US" sz="2800" dirty="0">
              <a:latin typeface="Berlin Sans FB" panose="020E0602020502020306" pitchFamily="34" charset="0"/>
            </a:endParaRPr>
          </a:p>
          <a:p>
            <a:pPr defTabSz="685800">
              <a:lnSpc>
                <a:spcPct val="150000"/>
              </a:lnSpc>
              <a:tabLst>
                <a:tab pos="609600" algn="l"/>
              </a:tabLst>
            </a:pPr>
            <a:r>
              <a:rPr lang="en-US" altLang="en-US" sz="2400" u="sng" dirty="0">
                <a:latin typeface="Berlin Sans FB" panose="020E0602020502020306" pitchFamily="34" charset="0"/>
                <a:ea typeface="Berlin Sans FB Demi" panose="020E0802020502020306" pitchFamily="34" charset="0"/>
                <a:cs typeface="Berlin Sans FB Demi" panose="020E0802020502020306" pitchFamily="34" charset="0"/>
              </a:rPr>
              <a:t>Distinguished IAHSS Chapter / Region</a:t>
            </a:r>
            <a:endParaRPr lang="en-US" altLang="en-US" sz="2400" dirty="0">
              <a:latin typeface="Berlin Sans FB" panose="020E0602020502020306" pitchFamily="34" charset="0"/>
            </a:endParaRPr>
          </a:p>
          <a:p>
            <a:pPr marL="214313" indent="-214313" defTabSz="685800">
              <a:buFont typeface="Wingdings" panose="05000000000000000000" pitchFamily="2" charset="2"/>
              <a:buChar char="Ø"/>
              <a:tabLst>
                <a:tab pos="609600" algn="l"/>
              </a:tabLst>
            </a:pPr>
            <a:r>
              <a:rPr lang="en-US" altLang="en-US" dirty="0">
                <a:ea typeface="Arial" panose="020B0604020202020204" pitchFamily="34" charset="0"/>
                <a:cs typeface="Arial" panose="020B0604020202020204" pitchFamily="34" charset="0"/>
              </a:rPr>
              <a:t>Presented to the IAHSS Chapter, or Region, demonstrating the greatest initiative and/or innovation in promoting the healthcare security and safety profession as well as the IAHSS</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609600" algn="l"/>
              </a:tabLst>
            </a:pPr>
            <a:r>
              <a:rPr lang="en-US" altLang="en-US" dirty="0">
                <a:ea typeface="Arial" panose="020B0604020202020204" pitchFamily="34" charset="0"/>
                <a:cs typeface="Arial" panose="020B0604020202020204" pitchFamily="34" charset="0"/>
              </a:rPr>
              <a:t>Chapter hosting </a:t>
            </a:r>
            <a:r>
              <a:rPr lang="en-US" altLang="en-US" dirty="0" smtClean="0">
                <a:ea typeface="Arial" panose="020B0604020202020204" pitchFamily="34" charset="0"/>
                <a:cs typeface="Arial" panose="020B0604020202020204" pitchFamily="34" charset="0"/>
              </a:rPr>
              <a:t>ACE, </a:t>
            </a:r>
            <a:r>
              <a:rPr lang="en-US" altLang="en-US" dirty="0">
                <a:ea typeface="Arial" panose="020B0604020202020204" pitchFamily="34" charset="0"/>
                <a:cs typeface="Arial" panose="020B0604020202020204" pitchFamily="34" charset="0"/>
              </a:rPr>
              <a:t>sponsorship of regional seminars and other related programs</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609600" algn="l"/>
              </a:tabLst>
            </a:pPr>
            <a:r>
              <a:rPr lang="en-US" altLang="en-US" dirty="0">
                <a:ea typeface="Arial" panose="020B0604020202020204" pitchFamily="34" charset="0"/>
                <a:cs typeface="Arial" panose="020B0604020202020204" pitchFamily="34" charset="0"/>
              </a:rPr>
              <a:t>Co-sponsoring educational sessions with other security related professional associations</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609600" algn="l"/>
              </a:tabLst>
            </a:pPr>
            <a:r>
              <a:rPr lang="en-US" altLang="en-US" dirty="0">
                <a:ea typeface="Arial" panose="020B0604020202020204" pitchFamily="34" charset="0"/>
                <a:cs typeface="Arial" panose="020B0604020202020204" pitchFamily="34" charset="0"/>
              </a:rPr>
              <a:t>Consistency, quality and timeliness of chapter / regional meetings and documentation / communications</a:t>
            </a:r>
            <a:endParaRPr lang="en-US" altLang="en-US" dirty="0">
              <a:ea typeface="Wingdings" panose="05000000000000000000" pitchFamily="2" charset="2"/>
              <a:cs typeface="Arial" panose="020B0604020202020204" pitchFamily="34" charset="0"/>
            </a:endParaRPr>
          </a:p>
          <a:p>
            <a:pPr marL="214313" indent="-214313" defTabSz="685800">
              <a:buFont typeface="Wingdings" panose="05000000000000000000" pitchFamily="2" charset="2"/>
              <a:buChar char="Ø"/>
              <a:tabLst>
                <a:tab pos="609600" algn="l"/>
              </a:tabLst>
            </a:pPr>
            <a:r>
              <a:rPr lang="en-US" altLang="en-US" dirty="0">
                <a:ea typeface="Arial" panose="020B0604020202020204" pitchFamily="34" charset="0"/>
                <a:cs typeface="Arial" panose="020B0604020202020204" pitchFamily="34" charset="0"/>
              </a:rPr>
              <a:t>Consistent documentation of all activities</a:t>
            </a:r>
            <a:r>
              <a:rPr lang="en-US" altLang="en-US" dirty="0">
                <a:cs typeface="Arial" panose="020B0604020202020204" pitchFamily="34" charset="0"/>
              </a:rPr>
              <a:t> </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630" y="145307"/>
            <a:ext cx="8162925" cy="771525"/>
          </a:xfrm>
          <a:prstGeom prst="rect">
            <a:avLst/>
          </a:prstGeom>
        </p:spPr>
      </p:pic>
    </p:spTree>
    <p:extLst>
      <p:ext uri="{BB962C8B-B14F-4D97-AF65-F5344CB8AC3E}">
        <p14:creationId xmlns:p14="http://schemas.microsoft.com/office/powerpoint/2010/main" val="4233777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pic>
        <p:nvPicPr>
          <p:cNvPr id="3073"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2723004"/>
            <a:ext cx="1245394" cy="179189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237893" y="1737666"/>
            <a:ext cx="7077307" cy="376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1079500" algn="l"/>
              </a:tabLst>
              <a:defRPr>
                <a:solidFill>
                  <a:schemeClr val="tx1"/>
                </a:solidFill>
                <a:latin typeface="Arial" panose="020B0604020202020204" pitchFamily="34" charset="0"/>
              </a:defRPr>
            </a:lvl1pPr>
            <a:lvl2pPr eaLnBrk="0" fontAlgn="base" hangingPunct="0">
              <a:spcBef>
                <a:spcPct val="0"/>
              </a:spcBef>
              <a:spcAft>
                <a:spcPct val="0"/>
              </a:spcAft>
              <a:tabLst>
                <a:tab pos="1079500" algn="l"/>
              </a:tabLst>
              <a:defRPr>
                <a:solidFill>
                  <a:schemeClr val="tx1"/>
                </a:solidFill>
                <a:latin typeface="Arial" panose="020B0604020202020204" pitchFamily="34" charset="0"/>
              </a:defRPr>
            </a:lvl2pPr>
            <a:lvl3pPr eaLnBrk="0" fontAlgn="base" hangingPunct="0">
              <a:spcBef>
                <a:spcPct val="0"/>
              </a:spcBef>
              <a:spcAft>
                <a:spcPct val="0"/>
              </a:spcAft>
              <a:tabLst>
                <a:tab pos="1079500" algn="l"/>
              </a:tabLst>
              <a:defRPr>
                <a:solidFill>
                  <a:schemeClr val="tx1"/>
                </a:solidFill>
                <a:latin typeface="Arial" panose="020B0604020202020204" pitchFamily="34" charset="0"/>
              </a:defRPr>
            </a:lvl3pPr>
            <a:lvl4pPr eaLnBrk="0" fontAlgn="base" hangingPunct="0">
              <a:spcBef>
                <a:spcPct val="0"/>
              </a:spcBef>
              <a:spcAft>
                <a:spcPct val="0"/>
              </a:spcAft>
              <a:tabLst>
                <a:tab pos="1079500" algn="l"/>
              </a:tabLst>
              <a:defRPr>
                <a:solidFill>
                  <a:schemeClr val="tx1"/>
                </a:solidFill>
                <a:latin typeface="Arial" panose="020B0604020202020204" pitchFamily="34" charset="0"/>
              </a:defRPr>
            </a:lvl4pPr>
            <a:lvl5pPr eaLnBrk="0" fontAlgn="base" hangingPunct="0">
              <a:spcBef>
                <a:spcPct val="0"/>
              </a:spcBef>
              <a:spcAft>
                <a:spcPct val="0"/>
              </a:spcAft>
              <a:tabLst>
                <a:tab pos="1079500" algn="l"/>
              </a:tabLst>
              <a:defRPr>
                <a:solidFill>
                  <a:schemeClr val="tx1"/>
                </a:solidFill>
                <a:latin typeface="Arial" panose="020B0604020202020204" pitchFamily="34" charset="0"/>
              </a:defRPr>
            </a:lvl5pPr>
            <a:lvl6pPr eaLnBrk="0" fontAlgn="base" hangingPunct="0">
              <a:spcBef>
                <a:spcPct val="0"/>
              </a:spcBef>
              <a:spcAft>
                <a:spcPct val="0"/>
              </a:spcAft>
              <a:tabLst>
                <a:tab pos="1079500" algn="l"/>
              </a:tabLst>
              <a:defRPr>
                <a:solidFill>
                  <a:schemeClr val="tx1"/>
                </a:solidFill>
                <a:latin typeface="Arial" panose="020B0604020202020204" pitchFamily="34" charset="0"/>
              </a:defRPr>
            </a:lvl6pPr>
            <a:lvl7pPr eaLnBrk="0" fontAlgn="base" hangingPunct="0">
              <a:spcBef>
                <a:spcPct val="0"/>
              </a:spcBef>
              <a:spcAft>
                <a:spcPct val="0"/>
              </a:spcAft>
              <a:tabLst>
                <a:tab pos="1079500" algn="l"/>
              </a:tabLst>
              <a:defRPr>
                <a:solidFill>
                  <a:schemeClr val="tx1"/>
                </a:solidFill>
                <a:latin typeface="Arial" panose="020B0604020202020204" pitchFamily="34" charset="0"/>
              </a:defRPr>
            </a:lvl7pPr>
            <a:lvl8pPr eaLnBrk="0" fontAlgn="base" hangingPunct="0">
              <a:spcBef>
                <a:spcPct val="0"/>
              </a:spcBef>
              <a:spcAft>
                <a:spcPct val="0"/>
              </a:spcAft>
              <a:tabLst>
                <a:tab pos="1079500" algn="l"/>
              </a:tabLst>
              <a:defRPr>
                <a:solidFill>
                  <a:schemeClr val="tx1"/>
                </a:solidFill>
                <a:latin typeface="Arial" panose="020B0604020202020204" pitchFamily="34" charset="0"/>
              </a:defRPr>
            </a:lvl8pPr>
            <a:lvl9pPr eaLnBrk="0" fontAlgn="base" hangingPunct="0">
              <a:spcBef>
                <a:spcPct val="0"/>
              </a:spcBef>
              <a:spcAft>
                <a:spcPct val="0"/>
              </a:spcAft>
              <a:tabLst>
                <a:tab pos="1079500" algn="l"/>
              </a:tabLst>
              <a:defRPr>
                <a:solidFill>
                  <a:schemeClr val="tx1"/>
                </a:solidFill>
                <a:latin typeface="Arial" panose="020B0604020202020204" pitchFamily="34" charset="0"/>
              </a:defRPr>
            </a:lvl9pPr>
          </a:lstStyle>
          <a:p>
            <a:pPr defTabSz="685800">
              <a:lnSpc>
                <a:spcPct val="150000"/>
              </a:lnSpc>
              <a:tabLst>
                <a:tab pos="809625" algn="l"/>
              </a:tabLst>
            </a:pPr>
            <a:r>
              <a:rPr lang="en-US" altLang="en-US" sz="2800" u="sng" dirty="0">
                <a:solidFill>
                  <a:srgbClr val="420000"/>
                </a:solidFill>
                <a:latin typeface="Berlin Sans FB" panose="020E0602020502020306" pitchFamily="34" charset="0"/>
                <a:ea typeface="Berlin Sans FB" panose="020E0602020502020306" pitchFamily="34" charset="0"/>
                <a:cs typeface="Berlin Sans FB" panose="020E0602020502020306" pitchFamily="34" charset="0"/>
              </a:rPr>
              <a:t>Nomination </a:t>
            </a:r>
            <a:r>
              <a:rPr lang="en-US" altLang="en-US" sz="2800" u="sng" dirty="0" smtClean="0">
                <a:solidFill>
                  <a:srgbClr val="420000"/>
                </a:solidFill>
                <a:latin typeface="Berlin Sans FB" panose="020E0602020502020306" pitchFamily="34" charset="0"/>
                <a:ea typeface="Berlin Sans FB" panose="020E0602020502020306" pitchFamily="34" charset="0"/>
                <a:cs typeface="Berlin Sans FB" panose="020E0602020502020306" pitchFamily="34" charset="0"/>
              </a:rPr>
              <a:t>Category</a:t>
            </a:r>
            <a:endParaRPr lang="en-US" altLang="en-US" sz="2800" dirty="0">
              <a:latin typeface="Berlin Sans FB" panose="020E0602020502020306" pitchFamily="34" charset="0"/>
            </a:endParaRPr>
          </a:p>
          <a:p>
            <a:pPr defTabSz="685800">
              <a:lnSpc>
                <a:spcPct val="150000"/>
              </a:lnSpc>
              <a:tabLst>
                <a:tab pos="809625" algn="l"/>
              </a:tabLst>
            </a:pPr>
            <a:r>
              <a:rPr lang="en-US" altLang="en-US" sz="2400" u="sng" dirty="0">
                <a:latin typeface="Berlin Sans FB" panose="020E0602020502020306" pitchFamily="34" charset="0"/>
                <a:ea typeface="Berlin Sans FB Demi" panose="020E0802020502020306" pitchFamily="34" charset="0"/>
                <a:cs typeface="Berlin Sans FB Demi" panose="020E0802020502020306" pitchFamily="34" charset="0"/>
              </a:rPr>
              <a:t>Philip A. Gaffney Faculty Chair</a:t>
            </a:r>
            <a:endParaRPr lang="en-US" altLang="en-US" sz="2400" dirty="0">
              <a:latin typeface="Berlin Sans FB" panose="020E0602020502020306" pitchFamily="34" charset="0"/>
            </a:endParaRPr>
          </a:p>
          <a:p>
            <a:pPr marL="257175" indent="-257175" defTabSz="685800">
              <a:buFont typeface="Wingdings" panose="05000000000000000000" pitchFamily="2" charset="2"/>
              <a:buChar char="Ø"/>
              <a:tabLst>
                <a:tab pos="809625" algn="l"/>
              </a:tabLst>
            </a:pPr>
            <a:r>
              <a:rPr lang="en-US" altLang="en-US" dirty="0">
                <a:ea typeface="Arial" panose="020B0604020202020204" pitchFamily="34" charset="0"/>
                <a:cs typeface="Arial" panose="020B0604020202020204" pitchFamily="34" charset="0"/>
              </a:rPr>
              <a:t>Presented to individual, group, institution or firm best exemplifying advancement through demonstrated achievement in healthcare security, safety and/or risk management</a:t>
            </a:r>
          </a:p>
          <a:p>
            <a:pPr marL="600075" lvl="1" indent="-257175">
              <a:buFont typeface="Wingdings" panose="05000000000000000000" pitchFamily="2" charset="2"/>
              <a:buChar char="ü"/>
            </a:pPr>
            <a:r>
              <a:rPr lang="en-US" altLang="en-US" dirty="0">
                <a:ea typeface="Arial" panose="020B0604020202020204" pitchFamily="34" charset="0"/>
                <a:cs typeface="Arial" panose="020B0604020202020204" pitchFamily="34" charset="0"/>
              </a:rPr>
              <a:t>Promotion and development of education research</a:t>
            </a:r>
            <a:endParaRPr lang="en-US" altLang="en-US" dirty="0">
              <a:cs typeface="Arial" panose="020B0604020202020204" pitchFamily="34" charset="0"/>
            </a:endParaRPr>
          </a:p>
          <a:p>
            <a:pPr marL="600075" lvl="1" indent="-257175">
              <a:buFont typeface="Wingdings" panose="05000000000000000000" pitchFamily="2" charset="2"/>
              <a:buChar char="ü"/>
            </a:pPr>
            <a:r>
              <a:rPr lang="en-US" altLang="en-US" dirty="0">
                <a:ea typeface="Arial" panose="020B0604020202020204" pitchFamily="34" charset="0"/>
                <a:cs typeface="Arial" panose="020B0604020202020204" pitchFamily="34" charset="0"/>
              </a:rPr>
              <a:t>Development and presentation of educational programs</a:t>
            </a:r>
            <a:endParaRPr lang="en-US" altLang="en-US" dirty="0">
              <a:cs typeface="Arial" panose="020B0604020202020204" pitchFamily="34" charset="0"/>
            </a:endParaRPr>
          </a:p>
          <a:p>
            <a:pPr marL="600075" lvl="1" indent="-257175">
              <a:buFont typeface="Wingdings" panose="05000000000000000000" pitchFamily="2" charset="2"/>
              <a:buChar char="ü"/>
            </a:pPr>
            <a:r>
              <a:rPr lang="en-US" altLang="en-US" dirty="0">
                <a:ea typeface="Arial" panose="020B0604020202020204" pitchFamily="34" charset="0"/>
                <a:cs typeface="Arial" panose="020B0604020202020204" pitchFamily="34" charset="0"/>
              </a:rPr>
              <a:t>Recommendation of design, construction, or retrofit of facilities that best exemplify state of the art technology (i.e. design guidelines document</a:t>
            </a:r>
            <a:r>
              <a:rPr lang="en-US" altLang="en-US" dirty="0" smtClean="0">
                <a:ea typeface="Arial" panose="020B0604020202020204" pitchFamily="34" charset="0"/>
                <a:cs typeface="Arial" panose="020B0604020202020204" pitchFamily="34" charset="0"/>
              </a:rPr>
              <a:t>)</a:t>
            </a:r>
            <a:endParaRPr lang="en-US" altLang="en-US" dirty="0"/>
          </a:p>
          <a:p>
            <a:pPr marL="214313" indent="-214313" defTabSz="685800">
              <a:buFont typeface="Wingdings" panose="05000000000000000000" pitchFamily="2" charset="2"/>
              <a:buChar char="Ø"/>
              <a:tabLst>
                <a:tab pos="809625" algn="l"/>
              </a:tabLst>
            </a:pPr>
            <a:endParaRPr lang="en-US" alt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630" y="145307"/>
            <a:ext cx="8162925" cy="771525"/>
          </a:xfrm>
          <a:prstGeom prst="rect">
            <a:avLst/>
          </a:prstGeom>
        </p:spPr>
      </p:pic>
    </p:spTree>
    <p:extLst>
      <p:ext uri="{BB962C8B-B14F-4D97-AF65-F5344CB8AC3E}">
        <p14:creationId xmlns:p14="http://schemas.microsoft.com/office/powerpoint/2010/main" val="454127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2633" y="2638048"/>
            <a:ext cx="1310879" cy="16573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sp>
        <p:nvSpPr>
          <p:cNvPr id="5" name="Rectangle 5"/>
          <p:cNvSpPr>
            <a:spLocks noChangeArrowheads="1"/>
          </p:cNvSpPr>
          <p:nvPr/>
        </p:nvSpPr>
        <p:spPr bwMode="auto">
          <a:xfrm>
            <a:off x="230459" y="1585439"/>
            <a:ext cx="7092174" cy="376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1079500" algn="l"/>
              </a:tabLst>
              <a:defRPr>
                <a:solidFill>
                  <a:schemeClr val="tx1"/>
                </a:solidFill>
                <a:latin typeface="Arial" panose="020B0604020202020204" pitchFamily="34" charset="0"/>
              </a:defRPr>
            </a:lvl1pPr>
            <a:lvl2pPr eaLnBrk="0" fontAlgn="base" hangingPunct="0">
              <a:spcBef>
                <a:spcPct val="0"/>
              </a:spcBef>
              <a:spcAft>
                <a:spcPct val="0"/>
              </a:spcAft>
              <a:tabLst>
                <a:tab pos="1079500" algn="l"/>
              </a:tabLst>
              <a:defRPr>
                <a:solidFill>
                  <a:schemeClr val="tx1"/>
                </a:solidFill>
                <a:latin typeface="Arial" panose="020B0604020202020204" pitchFamily="34" charset="0"/>
              </a:defRPr>
            </a:lvl2pPr>
            <a:lvl3pPr eaLnBrk="0" fontAlgn="base" hangingPunct="0">
              <a:spcBef>
                <a:spcPct val="0"/>
              </a:spcBef>
              <a:spcAft>
                <a:spcPct val="0"/>
              </a:spcAft>
              <a:tabLst>
                <a:tab pos="1079500" algn="l"/>
              </a:tabLst>
              <a:defRPr>
                <a:solidFill>
                  <a:schemeClr val="tx1"/>
                </a:solidFill>
                <a:latin typeface="Arial" panose="020B0604020202020204" pitchFamily="34" charset="0"/>
              </a:defRPr>
            </a:lvl3pPr>
            <a:lvl4pPr eaLnBrk="0" fontAlgn="base" hangingPunct="0">
              <a:spcBef>
                <a:spcPct val="0"/>
              </a:spcBef>
              <a:spcAft>
                <a:spcPct val="0"/>
              </a:spcAft>
              <a:tabLst>
                <a:tab pos="1079500" algn="l"/>
              </a:tabLst>
              <a:defRPr>
                <a:solidFill>
                  <a:schemeClr val="tx1"/>
                </a:solidFill>
                <a:latin typeface="Arial" panose="020B0604020202020204" pitchFamily="34" charset="0"/>
              </a:defRPr>
            </a:lvl4pPr>
            <a:lvl5pPr eaLnBrk="0" fontAlgn="base" hangingPunct="0">
              <a:spcBef>
                <a:spcPct val="0"/>
              </a:spcBef>
              <a:spcAft>
                <a:spcPct val="0"/>
              </a:spcAft>
              <a:tabLst>
                <a:tab pos="1079500" algn="l"/>
              </a:tabLst>
              <a:defRPr>
                <a:solidFill>
                  <a:schemeClr val="tx1"/>
                </a:solidFill>
                <a:latin typeface="Arial" panose="020B0604020202020204" pitchFamily="34" charset="0"/>
              </a:defRPr>
            </a:lvl5pPr>
            <a:lvl6pPr eaLnBrk="0" fontAlgn="base" hangingPunct="0">
              <a:spcBef>
                <a:spcPct val="0"/>
              </a:spcBef>
              <a:spcAft>
                <a:spcPct val="0"/>
              </a:spcAft>
              <a:tabLst>
                <a:tab pos="1079500" algn="l"/>
              </a:tabLst>
              <a:defRPr>
                <a:solidFill>
                  <a:schemeClr val="tx1"/>
                </a:solidFill>
                <a:latin typeface="Arial" panose="020B0604020202020204" pitchFamily="34" charset="0"/>
              </a:defRPr>
            </a:lvl6pPr>
            <a:lvl7pPr eaLnBrk="0" fontAlgn="base" hangingPunct="0">
              <a:spcBef>
                <a:spcPct val="0"/>
              </a:spcBef>
              <a:spcAft>
                <a:spcPct val="0"/>
              </a:spcAft>
              <a:tabLst>
                <a:tab pos="1079500" algn="l"/>
              </a:tabLst>
              <a:defRPr>
                <a:solidFill>
                  <a:schemeClr val="tx1"/>
                </a:solidFill>
                <a:latin typeface="Arial" panose="020B0604020202020204" pitchFamily="34" charset="0"/>
              </a:defRPr>
            </a:lvl7pPr>
            <a:lvl8pPr eaLnBrk="0" fontAlgn="base" hangingPunct="0">
              <a:spcBef>
                <a:spcPct val="0"/>
              </a:spcBef>
              <a:spcAft>
                <a:spcPct val="0"/>
              </a:spcAft>
              <a:tabLst>
                <a:tab pos="1079500" algn="l"/>
              </a:tabLst>
              <a:defRPr>
                <a:solidFill>
                  <a:schemeClr val="tx1"/>
                </a:solidFill>
                <a:latin typeface="Arial" panose="020B0604020202020204" pitchFamily="34" charset="0"/>
              </a:defRPr>
            </a:lvl8pPr>
            <a:lvl9pPr eaLnBrk="0" fontAlgn="base" hangingPunct="0">
              <a:spcBef>
                <a:spcPct val="0"/>
              </a:spcBef>
              <a:spcAft>
                <a:spcPct val="0"/>
              </a:spcAft>
              <a:tabLst>
                <a:tab pos="1079500" algn="l"/>
              </a:tabLst>
              <a:defRPr>
                <a:solidFill>
                  <a:schemeClr val="tx1"/>
                </a:solidFill>
                <a:latin typeface="Arial" panose="020B0604020202020204" pitchFamily="34" charset="0"/>
              </a:defRPr>
            </a:lvl9pPr>
          </a:lstStyle>
          <a:p>
            <a:pPr defTabSz="685800">
              <a:lnSpc>
                <a:spcPct val="150000"/>
              </a:lnSpc>
              <a:tabLst>
                <a:tab pos="809625" algn="l"/>
              </a:tabLst>
            </a:pPr>
            <a:r>
              <a:rPr lang="en-US" altLang="en-US" sz="2800" u="sng" dirty="0">
                <a:solidFill>
                  <a:srgbClr val="420000"/>
                </a:solidFill>
                <a:latin typeface="Berlin Sans FB" panose="020E0602020502020306" pitchFamily="34" charset="0"/>
                <a:ea typeface="Berlin Sans FB" panose="020E0602020502020306" pitchFamily="34" charset="0"/>
                <a:cs typeface="Berlin Sans FB" panose="020E0602020502020306" pitchFamily="34" charset="0"/>
              </a:rPr>
              <a:t>Nomination </a:t>
            </a:r>
            <a:r>
              <a:rPr lang="en-US" altLang="en-US" sz="2800" u="sng" dirty="0" smtClean="0">
                <a:solidFill>
                  <a:srgbClr val="420000"/>
                </a:solidFill>
                <a:latin typeface="Berlin Sans FB" panose="020E0602020502020306" pitchFamily="34" charset="0"/>
                <a:ea typeface="Berlin Sans FB" panose="020E0602020502020306" pitchFamily="34" charset="0"/>
                <a:cs typeface="Berlin Sans FB" panose="020E0602020502020306" pitchFamily="34" charset="0"/>
              </a:rPr>
              <a:t>Category</a:t>
            </a:r>
            <a:endParaRPr lang="en-US" altLang="en-US" sz="2800" dirty="0">
              <a:latin typeface="Berlin Sans FB" panose="020E0602020502020306" pitchFamily="34" charset="0"/>
            </a:endParaRPr>
          </a:p>
          <a:p>
            <a:pPr defTabSz="685800">
              <a:lnSpc>
                <a:spcPct val="150000"/>
              </a:lnSpc>
              <a:tabLst>
                <a:tab pos="809625" algn="l"/>
              </a:tabLst>
            </a:pPr>
            <a:r>
              <a:rPr lang="en-US" altLang="en-US" sz="2400" u="sng" dirty="0">
                <a:latin typeface="Berlin Sans FB" panose="020E0602020502020306" pitchFamily="34" charset="0"/>
                <a:ea typeface="Berlin Sans FB Demi" panose="020E0802020502020306" pitchFamily="34" charset="0"/>
                <a:cs typeface="Berlin Sans FB Demi" panose="020E0802020502020306" pitchFamily="34" charset="0"/>
              </a:rPr>
              <a:t>Russell L. Colling</a:t>
            </a:r>
            <a:endParaRPr lang="en-US" altLang="en-US" sz="2400" dirty="0">
              <a:latin typeface="Berlin Sans FB" panose="020E0602020502020306" pitchFamily="34" charset="0"/>
            </a:endParaRPr>
          </a:p>
          <a:p>
            <a:pPr defTabSz="685800">
              <a:lnSpc>
                <a:spcPct val="150000"/>
              </a:lnSpc>
              <a:tabLst>
                <a:tab pos="809625" algn="l"/>
              </a:tabLst>
            </a:pPr>
            <a:r>
              <a:rPr lang="en-US" altLang="en-US" sz="2400" u="sng" dirty="0">
                <a:latin typeface="Berlin Sans FB" panose="020E0602020502020306" pitchFamily="34" charset="0"/>
                <a:ea typeface="Berlin Sans FB Demi" panose="020E0802020502020306" pitchFamily="34" charset="0"/>
                <a:cs typeface="Berlin Sans FB Demi" panose="020E0802020502020306" pitchFamily="34" charset="0"/>
              </a:rPr>
              <a:t>Medal for Literary Achievement</a:t>
            </a:r>
            <a:endParaRPr lang="en-US" altLang="en-US" sz="2400" dirty="0">
              <a:latin typeface="Berlin Sans FB" panose="020E0602020502020306" pitchFamily="34" charset="0"/>
            </a:endParaRPr>
          </a:p>
          <a:p>
            <a:pPr marL="214313" indent="-214313" defTabSz="685800">
              <a:buFont typeface="Wingdings" panose="05000000000000000000" pitchFamily="2" charset="2"/>
              <a:buChar char="Ø"/>
              <a:tabLst>
                <a:tab pos="809625" algn="l"/>
              </a:tabLst>
            </a:pPr>
            <a:r>
              <a:rPr lang="en-US" altLang="en-US" dirty="0">
                <a:ea typeface="Arial" panose="020B0604020202020204" pitchFamily="34" charset="0"/>
                <a:cs typeface="Arial" panose="020B0604020202020204" pitchFamily="34" charset="0"/>
              </a:rPr>
              <a:t>Presented to an individual who through his/her literary abilities, has made a significant contribution to the healthcare security, safety and/or risk management professions</a:t>
            </a:r>
          </a:p>
          <a:p>
            <a:pPr marL="557213" lvl="1" indent="-214313">
              <a:buFont typeface="Wingdings" panose="05000000000000000000" pitchFamily="2" charset="2"/>
              <a:buChar char="ü"/>
            </a:pPr>
            <a:r>
              <a:rPr lang="en-US" altLang="en-US" dirty="0">
                <a:ea typeface="Arial" panose="020B0604020202020204" pitchFamily="34" charset="0"/>
                <a:cs typeface="Arial" panose="020B0604020202020204" pitchFamily="34" charset="0"/>
              </a:rPr>
              <a:t>Authorship of articles, texts, or presentations</a:t>
            </a:r>
          </a:p>
          <a:p>
            <a:pPr marL="557213" lvl="1" indent="-214313">
              <a:buFont typeface="Wingdings" panose="05000000000000000000" pitchFamily="2" charset="2"/>
              <a:buChar char="ü"/>
            </a:pPr>
            <a:r>
              <a:rPr lang="en-US" altLang="en-US" dirty="0">
                <a:ea typeface="Arial" panose="020B0604020202020204" pitchFamily="34" charset="0"/>
                <a:cs typeface="Arial" panose="020B0604020202020204" pitchFamily="34" charset="0"/>
              </a:rPr>
              <a:t>Presentation of a significant industry-related subject at a professional or trade show seminar and /or educational or training program</a:t>
            </a:r>
            <a:r>
              <a:rPr lang="en-US" altLang="en-US" sz="1350" dirty="0">
                <a:ea typeface="Times New Roman" panose="02020603050405020304" pitchFamily="18" charset="0"/>
                <a:cs typeface="Arial" panose="020B0604020202020204" pitchFamily="34" charset="0"/>
              </a:rPr>
              <a:t>	</a:t>
            </a:r>
            <a:endParaRPr lang="en-US" altLang="en-US" sz="1350" dirty="0">
              <a:cs typeface="Arial" panose="020B0604020202020204" pitchFamily="34"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3663" y="145307"/>
            <a:ext cx="4642004" cy="112593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630" y="145307"/>
            <a:ext cx="8162925" cy="771525"/>
          </a:xfrm>
          <a:prstGeom prst="rect">
            <a:avLst/>
          </a:prstGeom>
        </p:spPr>
      </p:pic>
    </p:spTree>
    <p:extLst>
      <p:ext uri="{BB962C8B-B14F-4D97-AF65-F5344CB8AC3E}">
        <p14:creationId xmlns:p14="http://schemas.microsoft.com/office/powerpoint/2010/main" val="625108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2634853"/>
            <a:ext cx="1196578" cy="151209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2287192" y="32524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sp>
        <p:nvSpPr>
          <p:cNvPr id="6" name="Rectangle 5"/>
          <p:cNvSpPr>
            <a:spLocks noChangeArrowheads="1"/>
          </p:cNvSpPr>
          <p:nvPr/>
        </p:nvSpPr>
        <p:spPr bwMode="auto">
          <a:xfrm>
            <a:off x="230459" y="2054567"/>
            <a:ext cx="7084741" cy="3208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952500" algn="l"/>
              </a:tabLst>
              <a:defRPr>
                <a:solidFill>
                  <a:schemeClr val="tx1"/>
                </a:solidFill>
                <a:latin typeface="Arial" panose="020B0604020202020204" pitchFamily="34" charset="0"/>
              </a:defRPr>
            </a:lvl1pPr>
            <a:lvl2pPr eaLnBrk="0" fontAlgn="base" hangingPunct="0">
              <a:spcBef>
                <a:spcPct val="0"/>
              </a:spcBef>
              <a:spcAft>
                <a:spcPct val="0"/>
              </a:spcAft>
              <a:tabLst>
                <a:tab pos="952500" algn="l"/>
              </a:tabLst>
              <a:defRPr>
                <a:solidFill>
                  <a:schemeClr val="tx1"/>
                </a:solidFill>
                <a:latin typeface="Arial" panose="020B0604020202020204" pitchFamily="34" charset="0"/>
              </a:defRPr>
            </a:lvl2pPr>
            <a:lvl3pPr eaLnBrk="0" fontAlgn="base" hangingPunct="0">
              <a:spcBef>
                <a:spcPct val="0"/>
              </a:spcBef>
              <a:spcAft>
                <a:spcPct val="0"/>
              </a:spcAft>
              <a:tabLst>
                <a:tab pos="952500" algn="l"/>
              </a:tabLst>
              <a:defRPr>
                <a:solidFill>
                  <a:schemeClr val="tx1"/>
                </a:solidFill>
                <a:latin typeface="Arial" panose="020B0604020202020204" pitchFamily="34" charset="0"/>
              </a:defRPr>
            </a:lvl3pPr>
            <a:lvl4pPr eaLnBrk="0" fontAlgn="base" hangingPunct="0">
              <a:spcBef>
                <a:spcPct val="0"/>
              </a:spcBef>
              <a:spcAft>
                <a:spcPct val="0"/>
              </a:spcAft>
              <a:tabLst>
                <a:tab pos="952500" algn="l"/>
              </a:tabLst>
              <a:defRPr>
                <a:solidFill>
                  <a:schemeClr val="tx1"/>
                </a:solidFill>
                <a:latin typeface="Arial" panose="020B0604020202020204" pitchFamily="34" charset="0"/>
              </a:defRPr>
            </a:lvl4pPr>
            <a:lvl5pPr eaLnBrk="0" fontAlgn="base" hangingPunct="0">
              <a:spcBef>
                <a:spcPct val="0"/>
              </a:spcBef>
              <a:spcAft>
                <a:spcPct val="0"/>
              </a:spcAft>
              <a:tabLst>
                <a:tab pos="952500" algn="l"/>
              </a:tabLst>
              <a:defRPr>
                <a:solidFill>
                  <a:schemeClr val="tx1"/>
                </a:solidFill>
                <a:latin typeface="Arial" panose="020B0604020202020204" pitchFamily="34" charset="0"/>
              </a:defRPr>
            </a:lvl5pPr>
            <a:lvl6pPr eaLnBrk="0" fontAlgn="base" hangingPunct="0">
              <a:spcBef>
                <a:spcPct val="0"/>
              </a:spcBef>
              <a:spcAft>
                <a:spcPct val="0"/>
              </a:spcAft>
              <a:tabLst>
                <a:tab pos="952500" algn="l"/>
              </a:tabLst>
              <a:defRPr>
                <a:solidFill>
                  <a:schemeClr val="tx1"/>
                </a:solidFill>
                <a:latin typeface="Arial" panose="020B0604020202020204" pitchFamily="34" charset="0"/>
              </a:defRPr>
            </a:lvl6pPr>
            <a:lvl7pPr eaLnBrk="0" fontAlgn="base" hangingPunct="0">
              <a:spcBef>
                <a:spcPct val="0"/>
              </a:spcBef>
              <a:spcAft>
                <a:spcPct val="0"/>
              </a:spcAft>
              <a:tabLst>
                <a:tab pos="952500" algn="l"/>
              </a:tabLst>
              <a:defRPr>
                <a:solidFill>
                  <a:schemeClr val="tx1"/>
                </a:solidFill>
                <a:latin typeface="Arial" panose="020B0604020202020204" pitchFamily="34" charset="0"/>
              </a:defRPr>
            </a:lvl7pPr>
            <a:lvl8pPr eaLnBrk="0" fontAlgn="base" hangingPunct="0">
              <a:spcBef>
                <a:spcPct val="0"/>
              </a:spcBef>
              <a:spcAft>
                <a:spcPct val="0"/>
              </a:spcAft>
              <a:tabLst>
                <a:tab pos="952500" algn="l"/>
              </a:tabLst>
              <a:defRPr>
                <a:solidFill>
                  <a:schemeClr val="tx1"/>
                </a:solidFill>
                <a:latin typeface="Arial" panose="020B0604020202020204" pitchFamily="34" charset="0"/>
              </a:defRPr>
            </a:lvl8pPr>
            <a:lvl9pPr eaLnBrk="0" fontAlgn="base" hangingPunct="0">
              <a:spcBef>
                <a:spcPct val="0"/>
              </a:spcBef>
              <a:spcAft>
                <a:spcPct val="0"/>
              </a:spcAft>
              <a:tabLst>
                <a:tab pos="952500" algn="l"/>
              </a:tabLst>
              <a:defRPr>
                <a:solidFill>
                  <a:schemeClr val="tx1"/>
                </a:solidFill>
                <a:latin typeface="Arial" panose="020B0604020202020204" pitchFamily="34" charset="0"/>
              </a:defRPr>
            </a:lvl9pPr>
          </a:lstStyle>
          <a:p>
            <a:pPr defTabSz="685800">
              <a:lnSpc>
                <a:spcPct val="150000"/>
              </a:lnSpc>
              <a:tabLst>
                <a:tab pos="714375" algn="l"/>
              </a:tabLst>
            </a:pPr>
            <a:r>
              <a:rPr lang="en-US" altLang="en-US" sz="2800" u="sng" dirty="0">
                <a:solidFill>
                  <a:srgbClr val="420000"/>
                </a:solidFill>
                <a:latin typeface="Berlin Sans FB" panose="020E0602020502020306" pitchFamily="34" charset="0"/>
                <a:ea typeface="Berlin Sans FB" panose="020E0602020502020306" pitchFamily="34" charset="0"/>
                <a:cs typeface="Berlin Sans FB" panose="020E0602020502020306" pitchFamily="34" charset="0"/>
              </a:rPr>
              <a:t>Nomination </a:t>
            </a:r>
            <a:r>
              <a:rPr lang="en-US" altLang="en-US" sz="2800" u="sng" dirty="0" smtClean="0">
                <a:solidFill>
                  <a:srgbClr val="420000"/>
                </a:solidFill>
                <a:latin typeface="Berlin Sans FB" panose="020E0602020502020306" pitchFamily="34" charset="0"/>
                <a:ea typeface="Berlin Sans FB" panose="020E0602020502020306" pitchFamily="34" charset="0"/>
                <a:cs typeface="Berlin Sans FB" panose="020E0602020502020306" pitchFamily="34" charset="0"/>
              </a:rPr>
              <a:t>Category</a:t>
            </a:r>
            <a:endParaRPr lang="en-US" altLang="en-US" sz="2800" dirty="0">
              <a:latin typeface="Berlin Sans FB" panose="020E0602020502020306" pitchFamily="34" charset="0"/>
            </a:endParaRPr>
          </a:p>
          <a:p>
            <a:pPr defTabSz="685800">
              <a:lnSpc>
                <a:spcPct val="150000"/>
              </a:lnSpc>
              <a:tabLst>
                <a:tab pos="714375" algn="l"/>
              </a:tabLst>
            </a:pPr>
            <a:r>
              <a:rPr lang="en-US" altLang="en-US" sz="2400" u="sng" dirty="0">
                <a:latin typeface="Berlin Sans FB" panose="020E0602020502020306" pitchFamily="34" charset="0"/>
                <a:ea typeface="Berlin Sans FB Demi" panose="020E0802020502020306" pitchFamily="34" charset="0"/>
                <a:cs typeface="Berlin Sans FB Demi" panose="020E0802020502020306" pitchFamily="34" charset="0"/>
              </a:rPr>
              <a:t>Medal of Valor</a:t>
            </a:r>
            <a:endParaRPr lang="en-US" altLang="en-US" sz="2400" dirty="0">
              <a:latin typeface="Berlin Sans FB" panose="020E0602020502020306" pitchFamily="34" charset="0"/>
            </a:endParaRPr>
          </a:p>
          <a:p>
            <a:pPr marL="257175" indent="-257175" defTabSz="685800">
              <a:buFont typeface="Wingdings" panose="05000000000000000000" pitchFamily="2" charset="2"/>
              <a:buChar char="Ø"/>
              <a:tabLst>
                <a:tab pos="714375" algn="l"/>
              </a:tabLst>
            </a:pPr>
            <a:r>
              <a:rPr lang="en-US" altLang="en-US" dirty="0">
                <a:ea typeface="Arial" panose="020B0604020202020204" pitchFamily="34" charset="0"/>
                <a:cs typeface="Arial" panose="020B0604020202020204" pitchFamily="34" charset="0"/>
              </a:rPr>
              <a:t>Presented to an individual for a selfless and/or courageous act taken at risk of their own life with full awareness of the danger involved</a:t>
            </a:r>
          </a:p>
          <a:p>
            <a:pPr marL="257175" indent="-257175" defTabSz="685800">
              <a:buFont typeface="Wingdings" panose="05000000000000000000" pitchFamily="2" charset="2"/>
              <a:buChar char="Ø"/>
              <a:tabLst>
                <a:tab pos="714375" algn="l"/>
              </a:tabLst>
            </a:pPr>
            <a:r>
              <a:rPr lang="en-US" altLang="en-US" dirty="0">
                <a:cs typeface="Arial" panose="020B0604020202020204" pitchFamily="34" charset="0"/>
              </a:rPr>
              <a:t>Examples</a:t>
            </a:r>
          </a:p>
          <a:p>
            <a:pPr marL="600075" lvl="1" indent="-257175">
              <a:buFont typeface="Wingdings" panose="05000000000000000000" pitchFamily="2" charset="2"/>
              <a:buChar char="ü"/>
            </a:pPr>
            <a:r>
              <a:rPr lang="en-US" altLang="en-US" dirty="0">
                <a:cs typeface="Arial" panose="020B0604020202020204" pitchFamily="34" charset="0"/>
              </a:rPr>
              <a:t>Weapon call by responding un-armed security officer(s)</a:t>
            </a:r>
          </a:p>
          <a:p>
            <a:pPr marL="600075" lvl="1" indent="-257175">
              <a:buFont typeface="Wingdings" panose="05000000000000000000" pitchFamily="2" charset="2"/>
              <a:buChar char="ü"/>
            </a:pPr>
            <a:r>
              <a:rPr lang="en-US" altLang="en-US" dirty="0">
                <a:cs typeface="Arial" panose="020B0604020202020204" pitchFamily="34" charset="0"/>
              </a:rPr>
              <a:t>Removing a suicidal patient from a ledge, etc. </a:t>
            </a:r>
          </a:p>
          <a:p>
            <a:pPr defTabSz="685800">
              <a:tabLst>
                <a:tab pos="714375" algn="l"/>
              </a:tabLst>
            </a:pPr>
            <a:endParaRPr lang="en-US" alt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630" y="145307"/>
            <a:ext cx="8162925" cy="771525"/>
          </a:xfrm>
          <a:prstGeom prst="rect">
            <a:avLst/>
          </a:prstGeom>
        </p:spPr>
      </p:pic>
    </p:spTree>
    <p:extLst>
      <p:ext uri="{BB962C8B-B14F-4D97-AF65-F5344CB8AC3E}">
        <p14:creationId xmlns:p14="http://schemas.microsoft.com/office/powerpoint/2010/main" val="3349465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7765" y="3017371"/>
            <a:ext cx="1117997" cy="145851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223024" y="2038469"/>
            <a:ext cx="7084741"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tabLst>
                <a:tab pos="1079500" algn="l"/>
              </a:tabLst>
              <a:defRPr>
                <a:solidFill>
                  <a:schemeClr val="tx1"/>
                </a:solidFill>
                <a:latin typeface="Arial" panose="020B0604020202020204" pitchFamily="34" charset="0"/>
              </a:defRPr>
            </a:lvl1pPr>
            <a:lvl2pPr eaLnBrk="0" fontAlgn="base" hangingPunct="0">
              <a:spcBef>
                <a:spcPct val="0"/>
              </a:spcBef>
              <a:spcAft>
                <a:spcPct val="0"/>
              </a:spcAft>
              <a:tabLst>
                <a:tab pos="1079500" algn="l"/>
              </a:tabLst>
              <a:defRPr>
                <a:solidFill>
                  <a:schemeClr val="tx1"/>
                </a:solidFill>
                <a:latin typeface="Arial" panose="020B0604020202020204" pitchFamily="34" charset="0"/>
              </a:defRPr>
            </a:lvl2pPr>
            <a:lvl3pPr eaLnBrk="0" fontAlgn="base" hangingPunct="0">
              <a:spcBef>
                <a:spcPct val="0"/>
              </a:spcBef>
              <a:spcAft>
                <a:spcPct val="0"/>
              </a:spcAft>
              <a:tabLst>
                <a:tab pos="1079500" algn="l"/>
              </a:tabLst>
              <a:defRPr>
                <a:solidFill>
                  <a:schemeClr val="tx1"/>
                </a:solidFill>
                <a:latin typeface="Arial" panose="020B0604020202020204" pitchFamily="34" charset="0"/>
              </a:defRPr>
            </a:lvl3pPr>
            <a:lvl4pPr eaLnBrk="0" fontAlgn="base" hangingPunct="0">
              <a:spcBef>
                <a:spcPct val="0"/>
              </a:spcBef>
              <a:spcAft>
                <a:spcPct val="0"/>
              </a:spcAft>
              <a:tabLst>
                <a:tab pos="1079500" algn="l"/>
              </a:tabLst>
              <a:defRPr>
                <a:solidFill>
                  <a:schemeClr val="tx1"/>
                </a:solidFill>
                <a:latin typeface="Arial" panose="020B0604020202020204" pitchFamily="34" charset="0"/>
              </a:defRPr>
            </a:lvl4pPr>
            <a:lvl5pPr eaLnBrk="0" fontAlgn="base" hangingPunct="0">
              <a:spcBef>
                <a:spcPct val="0"/>
              </a:spcBef>
              <a:spcAft>
                <a:spcPct val="0"/>
              </a:spcAft>
              <a:tabLst>
                <a:tab pos="1079500" algn="l"/>
              </a:tabLst>
              <a:defRPr>
                <a:solidFill>
                  <a:schemeClr val="tx1"/>
                </a:solidFill>
                <a:latin typeface="Arial" panose="020B0604020202020204" pitchFamily="34" charset="0"/>
              </a:defRPr>
            </a:lvl5pPr>
            <a:lvl6pPr eaLnBrk="0" fontAlgn="base" hangingPunct="0">
              <a:spcBef>
                <a:spcPct val="0"/>
              </a:spcBef>
              <a:spcAft>
                <a:spcPct val="0"/>
              </a:spcAft>
              <a:tabLst>
                <a:tab pos="1079500" algn="l"/>
              </a:tabLst>
              <a:defRPr>
                <a:solidFill>
                  <a:schemeClr val="tx1"/>
                </a:solidFill>
                <a:latin typeface="Arial" panose="020B0604020202020204" pitchFamily="34" charset="0"/>
              </a:defRPr>
            </a:lvl6pPr>
            <a:lvl7pPr eaLnBrk="0" fontAlgn="base" hangingPunct="0">
              <a:spcBef>
                <a:spcPct val="0"/>
              </a:spcBef>
              <a:spcAft>
                <a:spcPct val="0"/>
              </a:spcAft>
              <a:tabLst>
                <a:tab pos="1079500" algn="l"/>
              </a:tabLst>
              <a:defRPr>
                <a:solidFill>
                  <a:schemeClr val="tx1"/>
                </a:solidFill>
                <a:latin typeface="Arial" panose="020B0604020202020204" pitchFamily="34" charset="0"/>
              </a:defRPr>
            </a:lvl7pPr>
            <a:lvl8pPr eaLnBrk="0" fontAlgn="base" hangingPunct="0">
              <a:spcBef>
                <a:spcPct val="0"/>
              </a:spcBef>
              <a:spcAft>
                <a:spcPct val="0"/>
              </a:spcAft>
              <a:tabLst>
                <a:tab pos="1079500" algn="l"/>
              </a:tabLst>
              <a:defRPr>
                <a:solidFill>
                  <a:schemeClr val="tx1"/>
                </a:solidFill>
                <a:latin typeface="Arial" panose="020B0604020202020204" pitchFamily="34" charset="0"/>
              </a:defRPr>
            </a:lvl8pPr>
            <a:lvl9pPr eaLnBrk="0" fontAlgn="base" hangingPunct="0">
              <a:spcBef>
                <a:spcPct val="0"/>
              </a:spcBef>
              <a:spcAft>
                <a:spcPct val="0"/>
              </a:spcAft>
              <a:tabLst>
                <a:tab pos="1079500" algn="l"/>
              </a:tabLst>
              <a:defRPr>
                <a:solidFill>
                  <a:schemeClr val="tx1"/>
                </a:solidFill>
                <a:latin typeface="Arial" panose="020B0604020202020204" pitchFamily="34" charset="0"/>
              </a:defRPr>
            </a:lvl9pPr>
          </a:lstStyle>
          <a:p>
            <a:pPr defTabSz="685800">
              <a:lnSpc>
                <a:spcPct val="150000"/>
              </a:lnSpc>
              <a:tabLst>
                <a:tab pos="809625" algn="l"/>
              </a:tabLst>
            </a:pPr>
            <a:r>
              <a:rPr lang="en-US" altLang="en-US" sz="2800" u="sng" dirty="0">
                <a:latin typeface="Berlin Sans FB" panose="020E0602020502020306" pitchFamily="34" charset="0"/>
                <a:ea typeface="Berlin Sans FB Demi" panose="020E0802020502020306" pitchFamily="34" charset="0"/>
                <a:cs typeface="Berlin Sans FB Demi" panose="020E0802020502020306" pitchFamily="34" charset="0"/>
              </a:rPr>
              <a:t>Nomination </a:t>
            </a:r>
            <a:r>
              <a:rPr lang="en-US" altLang="en-US" sz="2800" u="sng" dirty="0" smtClean="0">
                <a:latin typeface="Berlin Sans FB" panose="020E0602020502020306" pitchFamily="34" charset="0"/>
                <a:ea typeface="Berlin Sans FB Demi" panose="020E0802020502020306" pitchFamily="34" charset="0"/>
                <a:cs typeface="Berlin Sans FB Demi" panose="020E0802020502020306" pitchFamily="34" charset="0"/>
              </a:rPr>
              <a:t>Category </a:t>
            </a:r>
            <a:endParaRPr lang="en-US" altLang="en-US" sz="2800" u="sng" dirty="0">
              <a:latin typeface="Berlin Sans FB" panose="020E0602020502020306" pitchFamily="34" charset="0"/>
              <a:ea typeface="Berlin Sans FB Demi" panose="020E0802020502020306" pitchFamily="34" charset="0"/>
              <a:cs typeface="Berlin Sans FB Demi" panose="020E0802020502020306" pitchFamily="34" charset="0"/>
            </a:endParaRPr>
          </a:p>
          <a:p>
            <a:pPr defTabSz="685800">
              <a:lnSpc>
                <a:spcPct val="150000"/>
              </a:lnSpc>
              <a:tabLst>
                <a:tab pos="809625" algn="l"/>
              </a:tabLst>
            </a:pPr>
            <a:r>
              <a:rPr lang="en-US" altLang="en-US" sz="2400" u="sng" dirty="0">
                <a:latin typeface="Berlin Sans FB" panose="020E0602020502020306" pitchFamily="34" charset="0"/>
                <a:ea typeface="Berlin Sans FB Demi" panose="020E0802020502020306" pitchFamily="34" charset="0"/>
                <a:cs typeface="Berlin Sans FB Demi" panose="020E0802020502020306" pitchFamily="34" charset="0"/>
              </a:rPr>
              <a:t>Medal of Merit</a:t>
            </a:r>
            <a:endParaRPr lang="en-US" altLang="en-US" sz="2400" dirty="0">
              <a:latin typeface="Berlin Sans FB" panose="020E0602020502020306" pitchFamily="34" charset="0"/>
            </a:endParaRPr>
          </a:p>
          <a:p>
            <a:pPr marL="214313" indent="-214313" defTabSz="685800">
              <a:buFont typeface="Wingdings" panose="05000000000000000000" pitchFamily="2" charset="2"/>
              <a:buChar char="Ø"/>
              <a:tabLst>
                <a:tab pos="809625" algn="l"/>
              </a:tabLst>
            </a:pPr>
            <a:r>
              <a:rPr lang="en-US" altLang="en-US" dirty="0">
                <a:ea typeface="Arial" panose="020B0604020202020204" pitchFamily="34" charset="0"/>
                <a:cs typeface="Arial" panose="020B0604020202020204" pitchFamily="34" charset="0"/>
              </a:rPr>
              <a:t>Presented to an individual who distinguishes himself/herself in the performance of duty by an act of personal fortitude above and beyond the call of duty not taken at the risk of his/her life</a:t>
            </a:r>
            <a:endParaRPr lang="en-US" altLang="en-US" dirty="0">
              <a:cs typeface="Arial" panose="020B0604020202020204" pitchFamily="34" charset="0"/>
            </a:endParaRPr>
          </a:p>
          <a:p>
            <a:pPr marL="214313" indent="-214313" defTabSz="685800">
              <a:buFont typeface="Wingdings" panose="05000000000000000000" pitchFamily="2" charset="2"/>
              <a:buChar char="Ø"/>
              <a:tabLst>
                <a:tab pos="809625" algn="l"/>
              </a:tabLst>
            </a:pPr>
            <a:r>
              <a:rPr lang="en-US" altLang="en-US" dirty="0">
                <a:ea typeface="Arial" panose="020B0604020202020204" pitchFamily="34" charset="0"/>
                <a:cs typeface="Arial" panose="020B0604020202020204" pitchFamily="34" charset="0"/>
              </a:rPr>
              <a:t>Examples:</a:t>
            </a:r>
          </a:p>
          <a:p>
            <a:pPr marL="557213" lvl="1" indent="-214313">
              <a:buFont typeface="Wingdings" panose="05000000000000000000" pitchFamily="2" charset="2"/>
              <a:buChar char="ü"/>
            </a:pPr>
            <a:r>
              <a:rPr lang="en-US" altLang="en-US" dirty="0">
                <a:ea typeface="Arial" panose="020B0604020202020204" pitchFamily="34" charset="0"/>
                <a:cs typeface="Arial" panose="020B0604020202020204" pitchFamily="34" charset="0"/>
              </a:rPr>
              <a:t>Saving a life; preventing life threatening injury</a:t>
            </a:r>
          </a:p>
          <a:p>
            <a:pPr marL="557213" lvl="1" indent="-214313">
              <a:buFont typeface="Wingdings" panose="05000000000000000000" pitchFamily="2" charset="2"/>
              <a:buChar char="ü"/>
            </a:pPr>
            <a:r>
              <a:rPr lang="en-US" altLang="en-US" dirty="0">
                <a:ea typeface="Arial" panose="020B0604020202020204" pitchFamily="34" charset="0"/>
                <a:cs typeface="Arial" panose="020B0604020202020204" pitchFamily="34" charset="0"/>
              </a:rPr>
              <a:t>Thwarting major loss of institutional resources</a:t>
            </a:r>
          </a:p>
          <a:p>
            <a:pPr marL="557213" lvl="1" indent="-214313">
              <a:buFont typeface="Wingdings" panose="05000000000000000000" pitchFamily="2" charset="2"/>
              <a:buChar char="ü"/>
            </a:pPr>
            <a:r>
              <a:rPr lang="en-US" altLang="en-US" dirty="0">
                <a:ea typeface="Arial" panose="020B0604020202020204" pitchFamily="34" charset="0"/>
                <a:cs typeface="Arial" panose="020B0604020202020204" pitchFamily="34" charset="0"/>
              </a:rPr>
              <a:t>Preventing major disruption of facility services</a:t>
            </a:r>
            <a:r>
              <a:rPr lang="en-US" altLang="en-US" sz="1350" dirty="0">
                <a:cs typeface="Arial" panose="020B0604020202020204" pitchFamily="34" charset="0"/>
              </a:rPr>
              <a:t> </a:t>
            </a:r>
          </a:p>
          <a:p>
            <a:pPr defTabSz="685800">
              <a:tabLst>
                <a:tab pos="809625" algn="l"/>
              </a:tabLst>
            </a:pPr>
            <a:r>
              <a:rPr lang="en-US" altLang="en-US" sz="1350" dirty="0">
                <a:ea typeface="Arial" panose="020B0604020202020204" pitchFamily="34" charset="0"/>
                <a:cs typeface="Arial" panose="020B0604020202020204" pitchFamily="34" charset="0"/>
              </a:rPr>
              <a:t>	</a:t>
            </a:r>
            <a:endParaRPr lang="en-US" altLang="en-US" sz="1350" dirty="0">
              <a:cs typeface="Arial" panose="020B0604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630" y="145307"/>
            <a:ext cx="8162925" cy="771525"/>
          </a:xfrm>
          <a:prstGeom prst="rect">
            <a:avLst/>
          </a:prstGeom>
        </p:spPr>
      </p:pic>
    </p:spTree>
    <p:extLst>
      <p:ext uri="{BB962C8B-B14F-4D97-AF65-F5344CB8AC3E}">
        <p14:creationId xmlns:p14="http://schemas.microsoft.com/office/powerpoint/2010/main" val="138953460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136</TotalTime>
  <Words>884</Words>
  <Application>Microsoft Office PowerPoint</Application>
  <PresentationFormat>On-screen Show (4:3)</PresentationFormat>
  <Paragraphs>152</Paragraphs>
  <Slides>17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Berlin Sans FB</vt:lpstr>
      <vt:lpstr>Berlin Sans FB Demi</vt:lpstr>
      <vt:lpstr>Calibri</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Watson, Jessica</dc:creator>
  <cp:lastModifiedBy>Packard, Connie</cp:lastModifiedBy>
  <cp:revision>38</cp:revision>
  <cp:lastPrinted>2017-05-18T13:57:12Z</cp:lastPrinted>
  <dcterms:created xsi:type="dcterms:W3CDTF">2017-05-18T12:27:49Z</dcterms:created>
  <dcterms:modified xsi:type="dcterms:W3CDTF">2017-05-19T14:57:36Z</dcterms:modified>
</cp:coreProperties>
</file>